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6"/>
  </p:notesMasterIdLst>
  <p:sldIdLst>
    <p:sldId id="309" r:id="rId2"/>
    <p:sldId id="2147474894" r:id="rId3"/>
    <p:sldId id="2147474913" r:id="rId4"/>
    <p:sldId id="2147474914" r:id="rId5"/>
    <p:sldId id="2147474941" r:id="rId6"/>
    <p:sldId id="2147474943" r:id="rId7"/>
    <p:sldId id="2147474942" r:id="rId8"/>
    <p:sldId id="2147474949" r:id="rId9"/>
    <p:sldId id="2147474944" r:id="rId10"/>
    <p:sldId id="2147474946" r:id="rId11"/>
    <p:sldId id="2147474947" r:id="rId12"/>
    <p:sldId id="2147474950" r:id="rId13"/>
    <p:sldId id="2147474948" r:id="rId14"/>
    <p:sldId id="214747494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E49F1B-3A56-41B8-9F58-9A654D89E88C}">
          <p14:sldIdLst>
            <p14:sldId id="309"/>
            <p14:sldId id="2147474894"/>
            <p14:sldId id="2147474913"/>
            <p14:sldId id="2147474914"/>
            <p14:sldId id="2147474941"/>
            <p14:sldId id="2147474943"/>
            <p14:sldId id="2147474942"/>
            <p14:sldId id="2147474949"/>
            <p14:sldId id="2147474944"/>
            <p14:sldId id="2147474946"/>
            <p14:sldId id="2147474947"/>
            <p14:sldId id="2147474950"/>
            <p14:sldId id="2147474948"/>
            <p14:sldId id="21474749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93883" autoAdjust="0"/>
  </p:normalViewPr>
  <p:slideViewPr>
    <p:cSldViewPr snapToGrid="0">
      <p:cViewPr varScale="1">
        <p:scale>
          <a:sx n="63" d="100"/>
          <a:sy n="63" d="100"/>
        </p:scale>
        <p:origin x="9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S.W. Irungu" userId="ac2fb0daf4656db5" providerId="LiveId" clId="{32DAB0C1-5208-4EC1-AB6F-4872C719EC18}"/>
    <pc:docChg chg="undo custSel addSld delSld modSld sldOrd delMainMaster modSection">
      <pc:chgData name="Ann .S.W. Irungu" userId="ac2fb0daf4656db5" providerId="LiveId" clId="{32DAB0C1-5208-4EC1-AB6F-4872C719EC18}" dt="2025-08-07T11:54:17.050" v="1120" actId="1076"/>
      <pc:docMkLst>
        <pc:docMk/>
      </pc:docMkLst>
      <pc:sldChg chg="addSp modSp mod">
        <pc:chgData name="Ann .S.W. Irungu" userId="ac2fb0daf4656db5" providerId="LiveId" clId="{32DAB0C1-5208-4EC1-AB6F-4872C719EC18}" dt="2025-08-01T09:11:03.976" v="827" actId="1076"/>
        <pc:sldMkLst>
          <pc:docMk/>
          <pc:sldMk cId="3653166459" sldId="309"/>
        </pc:sldMkLst>
        <pc:spChg chg="mod">
          <ac:chgData name="Ann .S.W. Irungu" userId="ac2fb0daf4656db5" providerId="LiveId" clId="{32DAB0C1-5208-4EC1-AB6F-4872C719EC18}" dt="2025-08-01T09:10:58.058" v="826" actId="1076"/>
          <ac:spMkLst>
            <pc:docMk/>
            <pc:sldMk cId="3653166459" sldId="309"/>
            <ac:spMk id="7" creationId="{A6BD1784-F3A1-1046-21F9-8FEFED56EE96}"/>
          </ac:spMkLst>
        </pc:spChg>
        <pc:picChg chg="mod">
          <ac:chgData name="Ann .S.W. Irungu" userId="ac2fb0daf4656db5" providerId="LiveId" clId="{32DAB0C1-5208-4EC1-AB6F-4872C719EC18}" dt="2025-08-01T09:11:03.976" v="827" actId="1076"/>
          <ac:picMkLst>
            <pc:docMk/>
            <pc:sldMk cId="3653166459" sldId="309"/>
            <ac:picMk id="8" creationId="{2C592809-66F4-1B64-A8C3-DE911E3D7712}"/>
          </ac:picMkLst>
        </pc:picChg>
      </pc:sldChg>
      <pc:sldChg chg="del">
        <pc:chgData name="Ann .S.W. Irungu" userId="ac2fb0daf4656db5" providerId="LiveId" clId="{32DAB0C1-5208-4EC1-AB6F-4872C719EC18}" dt="2025-08-01T09:08:48.453" v="812" actId="2696"/>
        <pc:sldMkLst>
          <pc:docMk/>
          <pc:sldMk cId="1914043333" sldId="335"/>
        </pc:sldMkLst>
      </pc:sldChg>
      <pc:sldChg chg="addSp delSp modSp mod">
        <pc:chgData name="Ann .S.W. Irungu" userId="ac2fb0daf4656db5" providerId="LiveId" clId="{32DAB0C1-5208-4EC1-AB6F-4872C719EC18}" dt="2025-08-01T09:09:15.926" v="820" actId="20577"/>
        <pc:sldMkLst>
          <pc:docMk/>
          <pc:sldMk cId="3528047530" sldId="2147474913"/>
        </pc:sldMkLst>
        <pc:spChg chg="mod">
          <ac:chgData name="Ann .S.W. Irungu" userId="ac2fb0daf4656db5" providerId="LiveId" clId="{32DAB0C1-5208-4EC1-AB6F-4872C719EC18}" dt="2025-08-01T09:09:15.926" v="820" actId="20577"/>
          <ac:spMkLst>
            <pc:docMk/>
            <pc:sldMk cId="3528047530" sldId="2147474913"/>
            <ac:spMk id="12" creationId="{8AA02BD6-E9C8-832D-1154-CB12C199CF60}"/>
          </ac:spMkLst>
        </pc:spChg>
      </pc:sldChg>
      <pc:sldChg chg="addSp delSp modSp mod">
        <pc:chgData name="Ann .S.W. Irungu" userId="ac2fb0daf4656db5" providerId="LiveId" clId="{32DAB0C1-5208-4EC1-AB6F-4872C719EC18}" dt="2025-08-07T11:54:17.050" v="1120" actId="1076"/>
        <pc:sldMkLst>
          <pc:docMk/>
          <pc:sldMk cId="861421218" sldId="2147474914"/>
        </pc:sldMkLst>
        <pc:spChg chg="mod">
          <ac:chgData name="Ann .S.W. Irungu" userId="ac2fb0daf4656db5" providerId="LiveId" clId="{32DAB0C1-5208-4EC1-AB6F-4872C719EC18}" dt="2025-08-01T09:26:18.420" v="932" actId="403"/>
          <ac:spMkLst>
            <pc:docMk/>
            <pc:sldMk cId="861421218" sldId="2147474914"/>
            <ac:spMk id="12" creationId="{62DB3B37-D539-3BB6-3C59-4738B99CF390}"/>
          </ac:spMkLst>
        </pc:spChg>
        <pc:picChg chg="add mod">
          <ac:chgData name="Ann .S.W. Irungu" userId="ac2fb0daf4656db5" providerId="LiveId" clId="{32DAB0C1-5208-4EC1-AB6F-4872C719EC18}" dt="2025-08-01T09:24:18.474" v="899" actId="14100"/>
          <ac:picMkLst>
            <pc:docMk/>
            <pc:sldMk cId="861421218" sldId="2147474914"/>
            <ac:picMk id="3" creationId="{8A17F826-E2AB-3DC6-C87B-66549234AD36}"/>
          </ac:picMkLst>
        </pc:picChg>
        <pc:picChg chg="add mod">
          <ac:chgData name="Ann .S.W. Irungu" userId="ac2fb0daf4656db5" providerId="LiveId" clId="{32DAB0C1-5208-4EC1-AB6F-4872C719EC18}" dt="2025-08-01T09:24:22.334" v="900" actId="14100"/>
          <ac:picMkLst>
            <pc:docMk/>
            <pc:sldMk cId="861421218" sldId="2147474914"/>
            <ac:picMk id="7" creationId="{4555926A-32D4-28BE-373E-FC46FE3A7FBA}"/>
          </ac:picMkLst>
        </pc:picChg>
        <pc:picChg chg="add mod">
          <ac:chgData name="Ann .S.W. Irungu" userId="ac2fb0daf4656db5" providerId="LiveId" clId="{32DAB0C1-5208-4EC1-AB6F-4872C719EC18}" dt="2025-08-01T09:24:10.686" v="896" actId="14100"/>
          <ac:picMkLst>
            <pc:docMk/>
            <pc:sldMk cId="861421218" sldId="2147474914"/>
            <ac:picMk id="9" creationId="{F7438F3A-F585-2BF9-029E-6808849EF5BB}"/>
          </ac:picMkLst>
        </pc:picChg>
        <pc:picChg chg="add mod">
          <ac:chgData name="Ann .S.W. Irungu" userId="ac2fb0daf4656db5" providerId="LiveId" clId="{32DAB0C1-5208-4EC1-AB6F-4872C719EC18}" dt="2025-08-01T09:24:07.750" v="895" actId="14100"/>
          <ac:picMkLst>
            <pc:docMk/>
            <pc:sldMk cId="861421218" sldId="2147474914"/>
            <ac:picMk id="11" creationId="{D75BF26B-456E-F373-0B85-25946CF8F131}"/>
          </ac:picMkLst>
        </pc:picChg>
        <pc:picChg chg="add mod">
          <ac:chgData name="Ann .S.W. Irungu" userId="ac2fb0daf4656db5" providerId="LiveId" clId="{32DAB0C1-5208-4EC1-AB6F-4872C719EC18}" dt="2025-08-01T09:25:40.509" v="926" actId="1076"/>
          <ac:picMkLst>
            <pc:docMk/>
            <pc:sldMk cId="861421218" sldId="2147474914"/>
            <ac:picMk id="15" creationId="{A01DD4B0-21AA-9E6A-080F-B49CBD22895A}"/>
          </ac:picMkLst>
        </pc:picChg>
        <pc:picChg chg="add mod">
          <ac:chgData name="Ann .S.W. Irungu" userId="ac2fb0daf4656db5" providerId="LiveId" clId="{32DAB0C1-5208-4EC1-AB6F-4872C719EC18}" dt="2025-08-01T09:25:44.882" v="927" actId="1076"/>
          <ac:picMkLst>
            <pc:docMk/>
            <pc:sldMk cId="861421218" sldId="2147474914"/>
            <ac:picMk id="17" creationId="{77AA89DE-04CA-0A76-75E4-967FFADCEFBB}"/>
          </ac:picMkLst>
        </pc:picChg>
        <pc:picChg chg="add mod">
          <ac:chgData name="Ann .S.W. Irungu" userId="ac2fb0daf4656db5" providerId="LiveId" clId="{32DAB0C1-5208-4EC1-AB6F-4872C719EC18}" dt="2025-08-07T11:54:17.050" v="1120" actId="1076"/>
          <ac:picMkLst>
            <pc:docMk/>
            <pc:sldMk cId="861421218" sldId="2147474914"/>
            <ac:picMk id="19" creationId="{DD054ACB-7EFB-18A3-BB57-2D79D5A87D90}"/>
          </ac:picMkLst>
        </pc:picChg>
        <pc:picChg chg="add mod">
          <ac:chgData name="Ann .S.W. Irungu" userId="ac2fb0daf4656db5" providerId="LiveId" clId="{32DAB0C1-5208-4EC1-AB6F-4872C719EC18}" dt="2025-08-01T09:25:47.216" v="928" actId="1076"/>
          <ac:picMkLst>
            <pc:docMk/>
            <pc:sldMk cId="861421218" sldId="2147474914"/>
            <ac:picMk id="21" creationId="{53D07E9F-88DD-B487-7D7D-70319BACF12E}"/>
          </ac:picMkLst>
        </pc:picChg>
        <pc:picChg chg="add del mod">
          <ac:chgData name="Ann .S.W. Irungu" userId="ac2fb0daf4656db5" providerId="LiveId" clId="{32DAB0C1-5208-4EC1-AB6F-4872C719EC18}" dt="2025-08-07T11:54:10.787" v="1119" actId="478"/>
          <ac:picMkLst>
            <pc:docMk/>
            <pc:sldMk cId="861421218" sldId="2147474914"/>
            <ac:picMk id="23" creationId="{7CA250F7-2585-A413-5357-78A7721E5E9C}"/>
          </ac:picMkLst>
        </pc:picChg>
      </pc:sldChg>
      <pc:sldChg chg="modSp mod">
        <pc:chgData name="Ann .S.W. Irungu" userId="ac2fb0daf4656db5" providerId="LiveId" clId="{32DAB0C1-5208-4EC1-AB6F-4872C719EC18}" dt="2025-08-01T09:27:28.833" v="965" actId="20577"/>
        <pc:sldMkLst>
          <pc:docMk/>
          <pc:sldMk cId="1271132370" sldId="2147474941"/>
        </pc:sldMkLst>
        <pc:spChg chg="mod">
          <ac:chgData name="Ann .S.W. Irungu" userId="ac2fb0daf4656db5" providerId="LiveId" clId="{32DAB0C1-5208-4EC1-AB6F-4872C719EC18}" dt="2025-08-01T09:27:28.833" v="965" actId="20577"/>
          <ac:spMkLst>
            <pc:docMk/>
            <pc:sldMk cId="1271132370" sldId="2147474941"/>
            <ac:spMk id="12" creationId="{F6A1A52E-5DFD-5E92-9ACB-F61CC18841AD}"/>
          </ac:spMkLst>
        </pc:spChg>
      </pc:sldChg>
      <pc:sldChg chg="modSp mod ord">
        <pc:chgData name="Ann .S.W. Irungu" userId="ac2fb0daf4656db5" providerId="LiveId" clId="{32DAB0C1-5208-4EC1-AB6F-4872C719EC18}" dt="2025-08-01T09:30:14.010" v="1118" actId="20577"/>
        <pc:sldMkLst>
          <pc:docMk/>
          <pc:sldMk cId="195207773" sldId="2147474942"/>
        </pc:sldMkLst>
        <pc:spChg chg="mod">
          <ac:chgData name="Ann .S.W. Irungu" userId="ac2fb0daf4656db5" providerId="LiveId" clId="{32DAB0C1-5208-4EC1-AB6F-4872C719EC18}" dt="2025-08-01T09:30:14.010" v="1118" actId="20577"/>
          <ac:spMkLst>
            <pc:docMk/>
            <pc:sldMk cId="195207773" sldId="2147474942"/>
            <ac:spMk id="12" creationId="{54DED889-53FD-61CC-964E-61D54F2DB94D}"/>
          </ac:spMkLst>
        </pc:spChg>
      </pc:sldChg>
      <pc:sldChg chg="modSp mod">
        <pc:chgData name="Ann .S.W. Irungu" userId="ac2fb0daf4656db5" providerId="LiveId" clId="{32DAB0C1-5208-4EC1-AB6F-4872C719EC18}" dt="2025-08-01T09:27:38.389" v="966" actId="1076"/>
        <pc:sldMkLst>
          <pc:docMk/>
          <pc:sldMk cId="1480051196" sldId="2147474943"/>
        </pc:sldMkLst>
        <pc:spChg chg="mod">
          <ac:chgData name="Ann .S.W. Irungu" userId="ac2fb0daf4656db5" providerId="LiveId" clId="{32DAB0C1-5208-4EC1-AB6F-4872C719EC18}" dt="2025-08-01T09:27:38.389" v="966" actId="1076"/>
          <ac:spMkLst>
            <pc:docMk/>
            <pc:sldMk cId="1480051196" sldId="2147474943"/>
            <ac:spMk id="12" creationId="{632F17E9-2908-5ED0-2CA4-8A89885A90CE}"/>
          </ac:spMkLst>
        </pc:spChg>
      </pc:sldChg>
      <pc:sldChg chg="modSp mod">
        <pc:chgData name="Ann .S.W. Irungu" userId="ac2fb0daf4656db5" providerId="LiveId" clId="{32DAB0C1-5208-4EC1-AB6F-4872C719EC18}" dt="2025-08-01T08:24:46.445" v="213" actId="404"/>
        <pc:sldMkLst>
          <pc:docMk/>
          <pc:sldMk cId="150075171" sldId="2147474944"/>
        </pc:sldMkLst>
        <pc:spChg chg="mod">
          <ac:chgData name="Ann .S.W. Irungu" userId="ac2fb0daf4656db5" providerId="LiveId" clId="{32DAB0C1-5208-4EC1-AB6F-4872C719EC18}" dt="2025-08-01T08:24:46.445" v="213" actId="404"/>
          <ac:spMkLst>
            <pc:docMk/>
            <pc:sldMk cId="150075171" sldId="2147474944"/>
            <ac:spMk id="12" creationId="{2C3BF1B1-4AA9-D8E3-891F-8A198914E09D}"/>
          </ac:spMkLst>
        </pc:spChg>
      </pc:sldChg>
      <pc:sldChg chg="modSp mod ord">
        <pc:chgData name="Ann .S.W. Irungu" userId="ac2fb0daf4656db5" providerId="LiveId" clId="{32DAB0C1-5208-4EC1-AB6F-4872C719EC18}" dt="2025-08-01T09:08:20.683" v="811" actId="1076"/>
        <pc:sldMkLst>
          <pc:docMk/>
          <pc:sldMk cId="749282938" sldId="2147474945"/>
        </pc:sldMkLst>
        <pc:spChg chg="mod">
          <ac:chgData name="Ann .S.W. Irungu" userId="ac2fb0daf4656db5" providerId="LiveId" clId="{32DAB0C1-5208-4EC1-AB6F-4872C719EC18}" dt="2025-08-01T09:08:20.683" v="811" actId="1076"/>
          <ac:spMkLst>
            <pc:docMk/>
            <pc:sldMk cId="749282938" sldId="2147474945"/>
            <ac:spMk id="12" creationId="{72480CE0-8C40-E15F-B417-D597CC4E67A7}"/>
          </ac:spMkLst>
        </pc:spChg>
      </pc:sldChg>
      <pc:sldChg chg="addSp delSp modSp mod">
        <pc:chgData name="Ann .S.W. Irungu" userId="ac2fb0daf4656db5" providerId="LiveId" clId="{32DAB0C1-5208-4EC1-AB6F-4872C719EC18}" dt="2025-08-01T08:36:57.046" v="321" actId="14100"/>
        <pc:sldMkLst>
          <pc:docMk/>
          <pc:sldMk cId="2529269543" sldId="2147474946"/>
        </pc:sldMkLst>
        <pc:spChg chg="mod">
          <ac:chgData name="Ann .S.W. Irungu" userId="ac2fb0daf4656db5" providerId="LiveId" clId="{32DAB0C1-5208-4EC1-AB6F-4872C719EC18}" dt="2025-08-01T08:36:26.344" v="315" actId="14100"/>
          <ac:spMkLst>
            <pc:docMk/>
            <pc:sldMk cId="2529269543" sldId="2147474946"/>
            <ac:spMk id="6" creationId="{CAFD114B-C33C-0DA3-C5B5-965B205C8994}"/>
          </ac:spMkLst>
        </pc:spChg>
        <pc:graphicFrameChg chg="add mod modGraphic">
          <ac:chgData name="Ann .S.W. Irungu" userId="ac2fb0daf4656db5" providerId="LiveId" clId="{32DAB0C1-5208-4EC1-AB6F-4872C719EC18}" dt="2025-08-01T08:36:57.046" v="321" actId="14100"/>
          <ac:graphicFrameMkLst>
            <pc:docMk/>
            <pc:sldMk cId="2529269543" sldId="2147474946"/>
            <ac:graphicFrameMk id="2" creationId="{786FA791-B800-00B6-3218-35A40F7C8E87}"/>
          </ac:graphicFrameMkLst>
        </pc:graphicFrameChg>
      </pc:sldChg>
      <pc:sldChg chg="addSp delSp modSp mod">
        <pc:chgData name="Ann .S.W. Irungu" userId="ac2fb0daf4656db5" providerId="LiveId" clId="{32DAB0C1-5208-4EC1-AB6F-4872C719EC18}" dt="2025-08-01T08:44:44.971" v="500" actId="20577"/>
        <pc:sldMkLst>
          <pc:docMk/>
          <pc:sldMk cId="3120556736" sldId="2147474947"/>
        </pc:sldMkLst>
        <pc:spChg chg="mod">
          <ac:chgData name="Ann .S.W. Irungu" userId="ac2fb0daf4656db5" providerId="LiveId" clId="{32DAB0C1-5208-4EC1-AB6F-4872C719EC18}" dt="2025-08-01T08:39:28.690" v="344" actId="14100"/>
          <ac:spMkLst>
            <pc:docMk/>
            <pc:sldMk cId="3120556736" sldId="2147474947"/>
            <ac:spMk id="6" creationId="{1FC602A1-0D06-B535-9AA1-20B8FF902D1E}"/>
          </ac:spMkLst>
        </pc:spChg>
        <pc:graphicFrameChg chg="add mod modGraphic">
          <ac:chgData name="Ann .S.W. Irungu" userId="ac2fb0daf4656db5" providerId="LiveId" clId="{32DAB0C1-5208-4EC1-AB6F-4872C719EC18}" dt="2025-08-01T08:44:44.971" v="500" actId="20577"/>
          <ac:graphicFrameMkLst>
            <pc:docMk/>
            <pc:sldMk cId="3120556736" sldId="2147474947"/>
            <ac:graphicFrameMk id="5" creationId="{80BAAAAE-67F8-0707-323A-C45403E2B3C7}"/>
          </ac:graphicFrameMkLst>
        </pc:graphicFrameChg>
      </pc:sldChg>
      <pc:sldChg chg="addSp delSp modSp mod">
        <pc:chgData name="Ann .S.W. Irungu" userId="ac2fb0daf4656db5" providerId="LiveId" clId="{32DAB0C1-5208-4EC1-AB6F-4872C719EC18}" dt="2025-08-01T08:59:36.307" v="634" actId="1440"/>
        <pc:sldMkLst>
          <pc:docMk/>
          <pc:sldMk cId="126668767" sldId="2147474948"/>
        </pc:sldMkLst>
        <pc:spChg chg="mod">
          <ac:chgData name="Ann .S.W. Irungu" userId="ac2fb0daf4656db5" providerId="LiveId" clId="{32DAB0C1-5208-4EC1-AB6F-4872C719EC18}" dt="2025-08-01T08:54:02.730" v="590" actId="14100"/>
          <ac:spMkLst>
            <pc:docMk/>
            <pc:sldMk cId="126668767" sldId="2147474948"/>
            <ac:spMk id="6" creationId="{91694972-819D-95EA-A252-35829E28BFA0}"/>
          </ac:spMkLst>
        </pc:spChg>
        <pc:picChg chg="add mod">
          <ac:chgData name="Ann .S.W. Irungu" userId="ac2fb0daf4656db5" providerId="LiveId" clId="{32DAB0C1-5208-4EC1-AB6F-4872C719EC18}" dt="2025-08-01T08:58:42.681" v="628" actId="1076"/>
          <ac:picMkLst>
            <pc:docMk/>
            <pc:sldMk cId="126668767" sldId="2147474948"/>
            <ac:picMk id="5" creationId="{FC9550E0-AB27-DCA1-5378-3AB6E2F744B3}"/>
          </ac:picMkLst>
        </pc:picChg>
        <pc:picChg chg="add mod">
          <ac:chgData name="Ann .S.W. Irungu" userId="ac2fb0daf4656db5" providerId="LiveId" clId="{32DAB0C1-5208-4EC1-AB6F-4872C719EC18}" dt="2025-08-01T08:58:44.506" v="629" actId="1076"/>
          <ac:picMkLst>
            <pc:docMk/>
            <pc:sldMk cId="126668767" sldId="2147474948"/>
            <ac:picMk id="10" creationId="{DA2E72A2-9853-9CCC-AAB8-5C421B2DF399}"/>
          </ac:picMkLst>
        </pc:picChg>
        <pc:picChg chg="add mod">
          <ac:chgData name="Ann .S.W. Irungu" userId="ac2fb0daf4656db5" providerId="LiveId" clId="{32DAB0C1-5208-4EC1-AB6F-4872C719EC18}" dt="2025-08-01T08:58:46.823" v="630" actId="1076"/>
          <ac:picMkLst>
            <pc:docMk/>
            <pc:sldMk cId="126668767" sldId="2147474948"/>
            <ac:picMk id="12" creationId="{4513BA73-0612-5AB8-446E-C029855101B9}"/>
          </ac:picMkLst>
        </pc:picChg>
        <pc:picChg chg="add mod">
          <ac:chgData name="Ann .S.W. Irungu" userId="ac2fb0daf4656db5" providerId="LiveId" clId="{32DAB0C1-5208-4EC1-AB6F-4872C719EC18}" dt="2025-08-01T08:58:49.487" v="631" actId="1076"/>
          <ac:picMkLst>
            <pc:docMk/>
            <pc:sldMk cId="126668767" sldId="2147474948"/>
            <ac:picMk id="14" creationId="{4B060D5A-3A32-64F8-6B5E-01ED6183C66F}"/>
          </ac:picMkLst>
        </pc:picChg>
        <pc:picChg chg="add mod">
          <ac:chgData name="Ann .S.W. Irungu" userId="ac2fb0daf4656db5" providerId="LiveId" clId="{32DAB0C1-5208-4EC1-AB6F-4872C719EC18}" dt="2025-08-01T08:58:55.518" v="633" actId="1076"/>
          <ac:picMkLst>
            <pc:docMk/>
            <pc:sldMk cId="126668767" sldId="2147474948"/>
            <ac:picMk id="16" creationId="{204A371C-A8B3-88A6-D754-8E034BFB8336}"/>
          </ac:picMkLst>
        </pc:picChg>
        <pc:picChg chg="add mod">
          <ac:chgData name="Ann .S.W. Irungu" userId="ac2fb0daf4656db5" providerId="LiveId" clId="{32DAB0C1-5208-4EC1-AB6F-4872C719EC18}" dt="2025-08-01T08:59:36.307" v="634" actId="1440"/>
          <ac:picMkLst>
            <pc:docMk/>
            <pc:sldMk cId="126668767" sldId="2147474948"/>
            <ac:picMk id="18" creationId="{F6922CA5-1CBC-956D-F720-32A5CBDF4838}"/>
          </ac:picMkLst>
        </pc:picChg>
      </pc:sldChg>
      <pc:sldChg chg="addSp delSp modSp add mod ord">
        <pc:chgData name="Ann .S.W. Irungu" userId="ac2fb0daf4656db5" providerId="LiveId" clId="{32DAB0C1-5208-4EC1-AB6F-4872C719EC18}" dt="2025-08-01T08:19:56.385" v="114" actId="14100"/>
        <pc:sldMkLst>
          <pc:docMk/>
          <pc:sldMk cId="1121918289" sldId="2147474949"/>
        </pc:sldMkLst>
        <pc:picChg chg="add mod">
          <ac:chgData name="Ann .S.W. Irungu" userId="ac2fb0daf4656db5" providerId="LiveId" clId="{32DAB0C1-5208-4EC1-AB6F-4872C719EC18}" dt="2025-08-01T08:19:53.382" v="113" actId="14100"/>
          <ac:picMkLst>
            <pc:docMk/>
            <pc:sldMk cId="1121918289" sldId="2147474949"/>
            <ac:picMk id="16" creationId="{000CEAFB-734F-7EC4-3A3A-CF7D3E7BB69C}"/>
          </ac:picMkLst>
        </pc:picChg>
        <pc:picChg chg="add mod">
          <ac:chgData name="Ann .S.W. Irungu" userId="ac2fb0daf4656db5" providerId="LiveId" clId="{32DAB0C1-5208-4EC1-AB6F-4872C719EC18}" dt="2025-08-01T08:19:39.645" v="112" actId="1076"/>
          <ac:picMkLst>
            <pc:docMk/>
            <pc:sldMk cId="1121918289" sldId="2147474949"/>
            <ac:picMk id="18" creationId="{6AE7C5DD-2546-4C3B-7778-D535AF543BD2}"/>
          </ac:picMkLst>
        </pc:picChg>
        <pc:picChg chg="add mod">
          <ac:chgData name="Ann .S.W. Irungu" userId="ac2fb0daf4656db5" providerId="LiveId" clId="{32DAB0C1-5208-4EC1-AB6F-4872C719EC18}" dt="2025-08-01T08:19:56.385" v="114" actId="14100"/>
          <ac:picMkLst>
            <pc:docMk/>
            <pc:sldMk cId="1121918289" sldId="2147474949"/>
            <ac:picMk id="21" creationId="{DA46B6EE-B8E5-E8B3-59DB-3BC87DC639A5}"/>
          </ac:picMkLst>
        </pc:picChg>
      </pc:sldChg>
      <pc:sldChg chg="addSp delSp modSp add mod">
        <pc:chgData name="Ann .S.W. Irungu" userId="ac2fb0daf4656db5" providerId="LiveId" clId="{32DAB0C1-5208-4EC1-AB6F-4872C719EC18}" dt="2025-08-01T08:46:26.801" v="549" actId="14100"/>
        <pc:sldMkLst>
          <pc:docMk/>
          <pc:sldMk cId="122021615" sldId="2147474950"/>
        </pc:sldMkLst>
        <pc:spChg chg="mod">
          <ac:chgData name="Ann .S.W. Irungu" userId="ac2fb0daf4656db5" providerId="LiveId" clId="{32DAB0C1-5208-4EC1-AB6F-4872C719EC18}" dt="2025-08-01T08:45:56.404" v="546" actId="20577"/>
          <ac:spMkLst>
            <pc:docMk/>
            <pc:sldMk cId="122021615" sldId="2147474950"/>
            <ac:spMk id="6" creationId="{5673B157-E1CF-782D-39F3-8A3F1186D1F2}"/>
          </ac:spMkLst>
        </pc:spChg>
        <pc:graphicFrameChg chg="add mod modGraphic">
          <ac:chgData name="Ann .S.W. Irungu" userId="ac2fb0daf4656db5" providerId="LiveId" clId="{32DAB0C1-5208-4EC1-AB6F-4872C719EC18}" dt="2025-08-01T08:46:26.801" v="549" actId="14100"/>
          <ac:graphicFrameMkLst>
            <pc:docMk/>
            <pc:sldMk cId="122021615" sldId="2147474950"/>
            <ac:graphicFrameMk id="2" creationId="{7383E8F9-6344-9C3D-3031-43C30484EAE0}"/>
          </ac:graphicFrameMkLst>
        </pc:graphicFrameChg>
      </pc:sldChg>
      <pc:sldChg chg="add del">
        <pc:chgData name="Ann .S.W. Irungu" userId="ac2fb0daf4656db5" providerId="LiveId" clId="{32DAB0C1-5208-4EC1-AB6F-4872C719EC18}" dt="2025-08-01T08:37:27.361" v="324" actId="2696"/>
        <pc:sldMkLst>
          <pc:docMk/>
          <pc:sldMk cId="3055780877" sldId="2147474950"/>
        </pc:sldMkLst>
      </pc:sldChg>
      <pc:sldChg chg="add del">
        <pc:chgData name="Ann .S.W. Irungu" userId="ac2fb0daf4656db5" providerId="LiveId" clId="{32DAB0C1-5208-4EC1-AB6F-4872C719EC18}" dt="2025-08-01T08:37:18.919" v="323" actId="2890"/>
        <pc:sldMkLst>
          <pc:docMk/>
          <pc:sldMk cId="3074493504" sldId="2147474951"/>
        </pc:sldMkLst>
      </pc:sldChg>
      <pc:sldChg chg="add del">
        <pc:chgData name="Ann .S.W. Irungu" userId="ac2fb0daf4656db5" providerId="LiveId" clId="{32DAB0C1-5208-4EC1-AB6F-4872C719EC18}" dt="2025-08-01T09:26:33.222" v="935" actId="2696"/>
        <pc:sldMkLst>
          <pc:docMk/>
          <pc:sldMk cId="4021736948" sldId="2147474951"/>
        </pc:sldMkLst>
      </pc:sldChg>
      <pc:sldChg chg="add del">
        <pc:chgData name="Ann .S.W. Irungu" userId="ac2fb0daf4656db5" providerId="LiveId" clId="{32DAB0C1-5208-4EC1-AB6F-4872C719EC18}" dt="2025-08-01T09:26:30.514" v="934" actId="2890"/>
        <pc:sldMkLst>
          <pc:docMk/>
          <pc:sldMk cId="425087293" sldId="2147474952"/>
        </pc:sldMkLst>
      </pc:sldChg>
      <pc:sldMasterChg chg="del delSldLayout">
        <pc:chgData name="Ann .S.W. Irungu" userId="ac2fb0daf4656db5" providerId="LiveId" clId="{32DAB0C1-5208-4EC1-AB6F-4872C719EC18}" dt="2025-08-01T09:08:48.453" v="812" actId="2696"/>
        <pc:sldMasterMkLst>
          <pc:docMk/>
          <pc:sldMasterMk cId="0" sldId="2147483648"/>
        </pc:sldMasterMkLst>
        <pc:sldLayoutChg chg="del">
          <pc:chgData name="Ann .S.W. Irungu" userId="ac2fb0daf4656db5" providerId="LiveId" clId="{32DAB0C1-5208-4EC1-AB6F-4872C719EC18}" dt="2025-08-01T09:08:48.453" v="812" actId="2696"/>
          <pc:sldLayoutMkLst>
            <pc:docMk/>
            <pc:sldMasterMk cId="0" sldId="2147483648"/>
            <pc:sldLayoutMk cId="0" sldId="2147483649"/>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0"/>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1"/>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2"/>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3"/>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4"/>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5"/>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6"/>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7"/>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8"/>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59"/>
          </pc:sldLayoutMkLst>
        </pc:sldLayoutChg>
        <pc:sldLayoutChg chg="del">
          <pc:chgData name="Ann .S.W. Irungu" userId="ac2fb0daf4656db5" providerId="LiveId" clId="{32DAB0C1-5208-4EC1-AB6F-4872C719EC18}" dt="2025-08-01T09:08:48.453" v="812" actId="2696"/>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156293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65600" cy="715669"/>
          </a:xfrm>
        </p:spPr>
        <p:txBody>
          <a:bodyPr/>
          <a:lstStyle>
            <a:lvl1pPr>
              <a:defRPr sz="4800" cap="all" baseline="0">
                <a:solidFill>
                  <a:schemeClr val="tx1"/>
                </a:solidFill>
                <a:latin typeface="+mj-lt"/>
              </a:defRPr>
            </a:lvl1pPr>
          </a:lstStyle>
          <a:p>
            <a:r>
              <a:rPr lang="en-US" dirty="0"/>
              <a:t>CLICK TO EDIT MASTER TITLE STYLE</a:t>
            </a:r>
            <a:endParaRPr lang="en-GB" dirty="0"/>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0"/>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dirty="0"/>
          </a:p>
        </p:txBody>
      </p:sp>
      <p:sp>
        <p:nvSpPr>
          <p:cNvPr id="4" name="Text Placeholder 16">
            <a:extLst>
              <a:ext uri="{FF2B5EF4-FFF2-40B4-BE49-F238E27FC236}">
                <a16:creationId xmlns:a16="http://schemas.microsoft.com/office/drawing/2014/main" id="{CCE9AAD8-E91C-C496-B418-A50607DEBA44}"/>
              </a:ext>
            </a:extLst>
          </p:cNvPr>
          <p:cNvSpPr>
            <a:spLocks noGrp="1"/>
          </p:cNvSpPr>
          <p:nvPr>
            <p:ph type="body" sz="quarter" idx="12" hasCustomPrompt="1"/>
          </p:nvPr>
        </p:nvSpPr>
        <p:spPr>
          <a:xfrm>
            <a:off x="431800" y="3132000"/>
            <a:ext cx="3851275" cy="1274763"/>
          </a:xfrm>
        </p:spPr>
        <p:txBody>
          <a:bodyPr/>
          <a:lstStyle>
            <a:lvl1pPr>
              <a:defRPr sz="2400">
                <a:solidFill>
                  <a:schemeClr val="tx1"/>
                </a:solidFill>
              </a:defRPr>
            </a:lvl1pPr>
            <a:lvl2pPr marL="0" indent="0">
              <a:buNone/>
              <a:defRPr/>
            </a:lvl2pPr>
          </a:lstStyle>
          <a:p>
            <a:pPr lvl="0"/>
            <a:r>
              <a:rPr lang="en-US" dirty="0"/>
              <a:t>Optional additional information</a:t>
            </a:r>
          </a:p>
        </p:txBody>
      </p:sp>
      <p:sp>
        <p:nvSpPr>
          <p:cNvPr id="10" name="Classification">
            <a:extLst>
              <a:ext uri="{FF2B5EF4-FFF2-40B4-BE49-F238E27FC236}">
                <a16:creationId xmlns:a16="http://schemas.microsoft.com/office/drawing/2014/main" id="{D95AD859-56C9-AF83-8B1C-54EDA296485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pic>
        <p:nvPicPr>
          <p:cNvPr id="11" name="Picture 10">
            <a:extLst>
              <a:ext uri="{FF2B5EF4-FFF2-40B4-BE49-F238E27FC236}">
                <a16:creationId xmlns:a16="http://schemas.microsoft.com/office/drawing/2014/main" id="{3C385F13-269A-3A66-6A5F-31585430B9C8}"/>
              </a:ext>
            </a:extLst>
          </p:cNvPr>
          <p:cNvPicPr>
            <a:picLocks noChangeAspect="1"/>
          </p:cNvPicPr>
          <p:nvPr userDrawn="1"/>
        </p:nvPicPr>
        <p:blipFill>
          <a:blip r:embed="rId2"/>
          <a:stretch>
            <a:fillRect/>
          </a:stretch>
        </p:blipFill>
        <p:spPr>
          <a:xfrm>
            <a:off x="10435585" y="5831840"/>
            <a:ext cx="1313503" cy="648111"/>
          </a:xfrm>
          <a:prstGeom prst="rect">
            <a:avLst/>
          </a:prstGeom>
        </p:spPr>
      </p:pic>
    </p:spTree>
    <p:extLst>
      <p:ext uri="{BB962C8B-B14F-4D97-AF65-F5344CB8AC3E}">
        <p14:creationId xmlns:p14="http://schemas.microsoft.com/office/powerpoint/2010/main" val="18748422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Single column layout">
    <p:bg>
      <p:bgPr>
        <a:solidFill>
          <a:schemeClr val="accent1"/>
        </a:solidFill>
        <a:effectLst/>
      </p:bgPr>
    </p:bg>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solidFill>
                  <a:schemeClr val="bg1"/>
                </a:solidFill>
              </a:defRPr>
            </a:lvl1pPr>
          </a:lstStyle>
          <a:p>
            <a:r>
              <a:rPr lang="en-US" dirty="0"/>
              <a:t>Single column layout</a:t>
            </a:r>
            <a:endParaRPr lang="en-GB" dirty="0"/>
          </a:p>
        </p:txBody>
      </p:sp>
      <p:sp>
        <p:nvSpPr>
          <p:cNvPr id="13" name="TextBox 12">
            <a:extLst>
              <a:ext uri="{FF2B5EF4-FFF2-40B4-BE49-F238E27FC236}">
                <a16:creationId xmlns:a16="http://schemas.microsoft.com/office/drawing/2014/main" id="{33AA7685-C79C-C21F-A344-32CC624F8F20}"/>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7" name="Picture 6">
            <a:extLst>
              <a:ext uri="{FF2B5EF4-FFF2-40B4-BE49-F238E27FC236}">
                <a16:creationId xmlns:a16="http://schemas.microsoft.com/office/drawing/2014/main" id="{2D8AD5D3-3456-FD16-C306-7FB0F955791C}"/>
              </a:ext>
            </a:extLst>
          </p:cNvPr>
          <p:cNvPicPr>
            <a:picLocks noChangeAspect="1"/>
          </p:cNvPicPr>
          <p:nvPr userDrawn="1"/>
        </p:nvPicPr>
        <p:blipFill>
          <a:blip r:embed="rId2"/>
          <a:stretch>
            <a:fillRect/>
          </a:stretch>
        </p:blipFill>
        <p:spPr>
          <a:xfrm>
            <a:off x="10525761" y="5876334"/>
            <a:ext cx="1223328" cy="603617"/>
          </a:xfrm>
          <a:prstGeom prst="rect">
            <a:avLst/>
          </a:prstGeom>
        </p:spPr>
      </p:pic>
    </p:spTree>
    <p:extLst>
      <p:ext uri="{BB962C8B-B14F-4D97-AF65-F5344CB8AC3E}">
        <p14:creationId xmlns:p14="http://schemas.microsoft.com/office/powerpoint/2010/main" val="188475945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anging side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39B-491C-FFB1-1D03-FBEC566DAE79}"/>
              </a:ext>
            </a:extLst>
          </p:cNvPr>
          <p:cNvSpPr>
            <a:spLocks noGrp="1"/>
          </p:cNvSpPr>
          <p:nvPr>
            <p:ph type="title"/>
          </p:nvPr>
        </p:nvSpPr>
        <p:spPr>
          <a:xfrm>
            <a:off x="442913" y="701874"/>
            <a:ext cx="3540125" cy="715669"/>
          </a:xfrm>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52FEDE2-F5A1-7181-F7EE-8B93838D0D13}"/>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lassification">
            <a:extLst>
              <a:ext uri="{FF2B5EF4-FFF2-40B4-BE49-F238E27FC236}">
                <a16:creationId xmlns:a16="http://schemas.microsoft.com/office/drawing/2014/main" id="{4055C739-6D68-19DE-4077-3F7D7241577F}"/>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33931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dirty="0"/>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noFill/>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Classification">
            <a:extLst>
              <a:ext uri="{FF2B5EF4-FFF2-40B4-BE49-F238E27FC236}">
                <a16:creationId xmlns:a16="http://schemas.microsoft.com/office/drawing/2014/main" id="{33525E8F-FB09-C879-CE66-E7A66271816F}"/>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1002868626"/>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en-US"/>
              <a:t>Click to edit Master title style</a:t>
            </a:r>
            <a:endParaRPr lang="en-GB" dirty="0"/>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0"/>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4" name="Classification">
            <a:extLst>
              <a:ext uri="{FF2B5EF4-FFF2-40B4-BE49-F238E27FC236}">
                <a16:creationId xmlns:a16="http://schemas.microsoft.com/office/drawing/2014/main" id="{7FED9FAC-936C-A02C-9332-1B21ECC426BA}"/>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59542637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0"/>
              </a:ext>
            </a:extLst>
          </p:cNvPr>
          <p:cNvSpPr>
            <a:spLocks noGrp="1"/>
          </p:cNvSpPr>
          <p:nvPr>
            <p:ph type="pic" sz="quarter" idx="21"/>
          </p:nvPr>
        </p:nvSpPr>
        <p:spPr>
          <a:xfrm>
            <a:off x="6262687"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dirty="0"/>
          </a:p>
        </p:txBody>
      </p:sp>
      <p:sp>
        <p:nvSpPr>
          <p:cNvPr id="4" name="Classification">
            <a:extLst>
              <a:ext uri="{FF2B5EF4-FFF2-40B4-BE49-F238E27FC236}">
                <a16:creationId xmlns:a16="http://schemas.microsoft.com/office/drawing/2014/main" id="{65D5BFA5-784D-2DDB-8969-2E09BECB5137}"/>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0979280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dirty="0"/>
              <a:t>First name</a:t>
            </a:r>
          </a:p>
          <a:p>
            <a:pPr lvl="1"/>
            <a:r>
              <a:rPr lang="en-GB" dirty="0"/>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dirty="0"/>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dirty="0"/>
              <a:t>Biographies / Team Slide</a:t>
            </a:r>
            <a:endParaRPr lang="en-GB" dirty="0"/>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0"/>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0"/>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0"/>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0"/>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0"/>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0"/>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dirty="0"/>
          </a:p>
        </p:txBody>
      </p:sp>
      <p:sp>
        <p:nvSpPr>
          <p:cNvPr id="9" name="Classification">
            <a:extLst>
              <a:ext uri="{FF2B5EF4-FFF2-40B4-BE49-F238E27FC236}">
                <a16:creationId xmlns:a16="http://schemas.microsoft.com/office/drawing/2014/main" id="{EE4F8DA7-CA59-B870-6315-22868F56E0D0}"/>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192278636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6603801" cy="715669"/>
          </a:xfrm>
        </p:spPr>
        <p:txBody>
          <a:bodyPr/>
          <a:lstStyle>
            <a:lvl1pPr>
              <a:lnSpc>
                <a:spcPct val="100000"/>
              </a:lnSpc>
              <a:defRPr sz="3200" b="1" cap="none" baseline="0">
                <a:solidFill>
                  <a:schemeClr val="tx1"/>
                </a:solidFill>
                <a:latin typeface="+mn-lt"/>
              </a:defRPr>
            </a:lvl1pPr>
          </a:lstStyle>
          <a:p>
            <a:r>
              <a:rPr lang="en-US" dirty="0"/>
              <a:t>Quote or statement here – </a:t>
            </a:r>
            <a:br>
              <a:rPr lang="en-US" dirty="0"/>
            </a:br>
            <a:r>
              <a:rPr lang="en-US" dirty="0"/>
              <a:t>only black text is fully accessible on teal, green or orange</a:t>
            </a:r>
            <a:endParaRPr lang="en-GB" dirty="0"/>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4" name="Right Triangle 3">
            <a:extLst>
              <a:ext uri="{FF2B5EF4-FFF2-40B4-BE49-F238E27FC236}">
                <a16:creationId xmlns:a16="http://schemas.microsoft.com/office/drawing/2014/main" id="{5BE389E3-E2EF-EDE2-E4A2-16BA15C4F33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4" name="TextBox 13">
            <a:extLst>
              <a:ext uri="{FF2B5EF4-FFF2-40B4-BE49-F238E27FC236}">
                <a16:creationId xmlns:a16="http://schemas.microsoft.com/office/drawing/2014/main" id="{132987A6-2A9A-15B5-784A-8648882BE9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8" name="Picture 7">
            <a:extLst>
              <a:ext uri="{FF2B5EF4-FFF2-40B4-BE49-F238E27FC236}">
                <a16:creationId xmlns:a16="http://schemas.microsoft.com/office/drawing/2014/main" id="{0B47057E-C0FC-6A9A-D2CF-1DE1A005930E}"/>
              </a:ext>
            </a:extLst>
          </p:cNvPr>
          <p:cNvPicPr>
            <a:picLocks noChangeAspect="1"/>
          </p:cNvPicPr>
          <p:nvPr userDrawn="1"/>
        </p:nvPicPr>
        <p:blipFill>
          <a:blip r:embed="rId2"/>
          <a:stretch>
            <a:fillRect/>
          </a:stretch>
        </p:blipFill>
        <p:spPr>
          <a:xfrm>
            <a:off x="10774017" y="5940141"/>
            <a:ext cx="1094010" cy="539809"/>
          </a:xfrm>
          <a:prstGeom prst="rect">
            <a:avLst/>
          </a:prstGeom>
        </p:spPr>
      </p:pic>
      <p:sp>
        <p:nvSpPr>
          <p:cNvPr id="9" name="Classification">
            <a:extLst>
              <a:ext uri="{FF2B5EF4-FFF2-40B4-BE49-F238E27FC236}">
                <a16:creationId xmlns:a16="http://schemas.microsoft.com/office/drawing/2014/main" id="{43D9BBB7-22C1-731C-67D2-BD3438C707E9}"/>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28730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dirty="0"/>
              <a:t>CLICK TO EDIT MASTER TITLE STYLE</a:t>
            </a:r>
            <a:endParaRPr lang="en-GB" dirty="0"/>
          </a:p>
        </p:txBody>
      </p:sp>
      <p:sp>
        <p:nvSpPr>
          <p:cNvPr id="12" name="Freeform: Shape 11">
            <a:extLst>
              <a:ext uri="{FF2B5EF4-FFF2-40B4-BE49-F238E27FC236}">
                <a16:creationId xmlns:a16="http://schemas.microsoft.com/office/drawing/2014/main" id="{FC8B51E2-FAFB-6EB4-638C-72A28E67F8E1}"/>
              </a:ext>
            </a:extLst>
          </p:cNvPr>
          <p:cNvSpPr/>
          <p:nvPr/>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sp>
        <p:nvSpPr>
          <p:cNvPr id="6" name="Text Placeholder 16">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p:spPr>
        <p:txBody>
          <a:bodyPr/>
          <a:lstStyle>
            <a:lvl1pPr>
              <a:defRPr sz="2000">
                <a:solidFill>
                  <a:schemeClr val="bg1"/>
                </a:solidFill>
              </a:defRPr>
            </a:lvl1pPr>
            <a:lvl2pPr marL="0" indent="0">
              <a:buNone/>
              <a:defRPr/>
            </a:lvl2pPr>
          </a:lstStyle>
          <a:p>
            <a:pPr lvl="0"/>
            <a:r>
              <a:rPr lang="en-US" dirty="0"/>
              <a:t>Optional additional information</a:t>
            </a:r>
          </a:p>
        </p:txBody>
      </p:sp>
      <p:sp>
        <p:nvSpPr>
          <p:cNvPr id="7" name="Freeform: Shape 6">
            <a:extLst>
              <a:ext uri="{FF2B5EF4-FFF2-40B4-BE49-F238E27FC236}">
                <a16:creationId xmlns:a16="http://schemas.microsoft.com/office/drawing/2014/main" id="{AD9F6842-DC6A-38D0-9815-9F77EC5535C5}"/>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pic>
        <p:nvPicPr>
          <p:cNvPr id="9" name="Picture 8">
            <a:extLst>
              <a:ext uri="{FF2B5EF4-FFF2-40B4-BE49-F238E27FC236}">
                <a16:creationId xmlns:a16="http://schemas.microsoft.com/office/drawing/2014/main" id="{4C6296A2-6F31-7885-AA7A-2C9062DC5377}"/>
              </a:ext>
            </a:extLst>
          </p:cNvPr>
          <p:cNvPicPr>
            <a:picLocks noChangeAspect="1"/>
          </p:cNvPicPr>
          <p:nvPr userDrawn="1"/>
        </p:nvPicPr>
        <p:blipFill>
          <a:blip r:embed="rId2"/>
          <a:stretch>
            <a:fillRect/>
          </a:stretch>
        </p:blipFill>
        <p:spPr>
          <a:xfrm>
            <a:off x="10609118" y="5872480"/>
            <a:ext cx="1248749" cy="616160"/>
          </a:xfrm>
          <a:prstGeom prst="rect">
            <a:avLst/>
          </a:prstGeom>
        </p:spPr>
      </p:pic>
      <p:sp>
        <p:nvSpPr>
          <p:cNvPr id="10" name="Classification">
            <a:extLst>
              <a:ext uri="{FF2B5EF4-FFF2-40B4-BE49-F238E27FC236}">
                <a16:creationId xmlns:a16="http://schemas.microsoft.com/office/drawing/2014/main" id="{394FAFF4-4EBE-0FBB-4A5C-B4E6D5BAAAC1}"/>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spTree>
    <p:extLst>
      <p:ext uri="{BB962C8B-B14F-4D97-AF65-F5344CB8AC3E}">
        <p14:creationId xmlns:p14="http://schemas.microsoft.com/office/powerpoint/2010/main" val="17452831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dirty="0"/>
              <a:t>Full bleed video</a:t>
            </a:r>
          </a:p>
        </p:txBody>
      </p:sp>
    </p:spTree>
    <p:extLst>
      <p:ext uri="{BB962C8B-B14F-4D97-AF65-F5344CB8AC3E}">
        <p14:creationId xmlns:p14="http://schemas.microsoft.com/office/powerpoint/2010/main" val="81580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tatement or Quot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B69072-8F91-57EB-1C5E-B1807F844055}"/>
              </a:ext>
              <a:ext uri="{C183D7F6-B498-43B3-948B-1728B52AA6E4}">
                <adec:decorative xmlns:adec="http://schemas.microsoft.com/office/drawing/2017/decorative" val="0"/>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dirty="0"/>
              <a:t>Click icon in centre to add image</a:t>
            </a:r>
            <a:br>
              <a:rPr lang="en-GB" dirty="0"/>
            </a:br>
            <a:r>
              <a:rPr lang="en-GB" dirty="0"/>
              <a:t>Send image to back so elements show on the page</a:t>
            </a:r>
          </a:p>
          <a:p>
            <a:pPr lvl="0" algn="ctr"/>
            <a:endParaRPr lang="en-GB" dirty="0"/>
          </a:p>
          <a:p>
            <a:pPr lvl="0" algn="ctr"/>
            <a:endParaRPr lang="en-GB" dirty="0"/>
          </a:p>
          <a:p>
            <a:pPr lvl="0" algn="ctr"/>
            <a:endParaRPr lang="en-GB" dirty="0"/>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dirty="0"/>
              <a:t>Summary text background image (text can be recoloured depending on image colour)</a:t>
            </a:r>
            <a:endParaRPr lang="fr-FR" dirty="0"/>
          </a:p>
        </p:txBody>
      </p:sp>
      <p:pic>
        <p:nvPicPr>
          <p:cNvPr id="7" name="Picture 6">
            <a:extLst>
              <a:ext uri="{FF2B5EF4-FFF2-40B4-BE49-F238E27FC236}">
                <a16:creationId xmlns:a16="http://schemas.microsoft.com/office/drawing/2014/main" id="{1894E889-B489-3C38-EF39-B107913E5363}"/>
              </a:ext>
            </a:extLst>
          </p:cNvPr>
          <p:cNvPicPr>
            <a:picLocks noChangeAspect="1"/>
          </p:cNvPicPr>
          <p:nvPr userDrawn="1"/>
        </p:nvPicPr>
        <p:blipFill>
          <a:blip r:embed="rId2"/>
          <a:stretch>
            <a:fillRect/>
          </a:stretch>
        </p:blipFill>
        <p:spPr>
          <a:xfrm>
            <a:off x="10619820" y="5913120"/>
            <a:ext cx="1207568" cy="595840"/>
          </a:xfrm>
          <a:prstGeom prst="rect">
            <a:avLst/>
          </a:prstGeom>
        </p:spPr>
      </p:pic>
      <p:sp>
        <p:nvSpPr>
          <p:cNvPr id="8" name="Classification">
            <a:extLst>
              <a:ext uri="{FF2B5EF4-FFF2-40B4-BE49-F238E27FC236}">
                <a16:creationId xmlns:a16="http://schemas.microsoft.com/office/drawing/2014/main" id="{2AC44452-FEDD-6513-88E0-F27043499C9B}"/>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487380358"/>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TY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p:nvPr>
        </p:nvSpPr>
        <p:spPr>
          <a:xfrm>
            <a:off x="432000" y="1350000"/>
            <a:ext cx="5391605" cy="1549106"/>
          </a:xfrm>
        </p:spPr>
        <p:txBody>
          <a:bodyPr/>
          <a:lstStyle>
            <a:lvl1pPr>
              <a:defRPr sz="4800" cap="all" baseline="0">
                <a:solidFill>
                  <a:schemeClr val="bg1"/>
                </a:solidFill>
                <a:latin typeface="+mj-lt"/>
              </a:defRPr>
            </a:lvl1pPr>
          </a:lstStyle>
          <a:p>
            <a:r>
              <a:rPr lang="en-US"/>
              <a:t>Click to edit Master title style</a:t>
            </a:r>
            <a:endParaRPr lang="en-GB" dirty="0"/>
          </a:p>
        </p:txBody>
      </p:sp>
      <p:sp>
        <p:nvSpPr>
          <p:cNvPr id="7" name="Picture Placeholder 6">
            <a:extLst>
              <a:ext uri="{FF2B5EF4-FFF2-40B4-BE49-F238E27FC236}">
                <a16:creationId xmlns:a16="http://schemas.microsoft.com/office/drawing/2014/main" id="{67F8163F-D370-5C4C-500A-7D576C590BB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dirty="0"/>
          </a:p>
        </p:txBody>
      </p:sp>
      <p:sp>
        <p:nvSpPr>
          <p:cNvPr id="6" name="Text Placeholder 16">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132000"/>
            <a:ext cx="4038600" cy="1274763"/>
          </a:xfrm>
        </p:spPr>
        <p:txBody>
          <a:bodyPr/>
          <a:lstStyle>
            <a:lvl1pPr>
              <a:defRPr sz="2400">
                <a:solidFill>
                  <a:schemeClr val="bg1"/>
                </a:solidFill>
              </a:defRPr>
            </a:lvl1pPr>
            <a:lvl2pPr marL="0" indent="0">
              <a:buNone/>
              <a:defRPr/>
            </a:lvl2pPr>
          </a:lstStyle>
          <a:p>
            <a:pPr lvl="0"/>
            <a:r>
              <a:rPr lang="en-US" dirty="0"/>
              <a:t>Optional additional information</a:t>
            </a:r>
          </a:p>
        </p:txBody>
      </p:sp>
      <p:sp>
        <p:nvSpPr>
          <p:cNvPr id="10" name="Classification">
            <a:extLst>
              <a:ext uri="{FF2B5EF4-FFF2-40B4-BE49-F238E27FC236}">
                <a16:creationId xmlns:a16="http://schemas.microsoft.com/office/drawing/2014/main" id="{FB4C6026-5E37-BE13-E54A-7F192CC79329}"/>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pic>
        <p:nvPicPr>
          <p:cNvPr id="11" name="Picture 10">
            <a:extLst>
              <a:ext uri="{FF2B5EF4-FFF2-40B4-BE49-F238E27FC236}">
                <a16:creationId xmlns:a16="http://schemas.microsoft.com/office/drawing/2014/main" id="{1CEEC671-6B94-4A69-3FAC-B694890CCFA3}"/>
              </a:ext>
            </a:extLst>
          </p:cNvPr>
          <p:cNvPicPr>
            <a:picLocks noChangeAspect="1"/>
          </p:cNvPicPr>
          <p:nvPr userDrawn="1"/>
        </p:nvPicPr>
        <p:blipFill>
          <a:blip r:embed="rId2"/>
          <a:stretch>
            <a:fillRect/>
          </a:stretch>
        </p:blipFill>
        <p:spPr>
          <a:xfrm>
            <a:off x="10435585" y="5831840"/>
            <a:ext cx="1313503" cy="648111"/>
          </a:xfrm>
          <a:prstGeom prst="rect">
            <a:avLst/>
          </a:prstGeom>
        </p:spPr>
      </p:pic>
    </p:spTree>
    <p:extLst>
      <p:ext uri="{BB962C8B-B14F-4D97-AF65-F5344CB8AC3E}">
        <p14:creationId xmlns:p14="http://schemas.microsoft.com/office/powerpoint/2010/main" val="288135369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Statement Style 2">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dirty="0"/>
              <a:t>TITLE – KEEP HERE FOR ACCESSIBILITY</a:t>
            </a:r>
            <a:endParaRPr lang="en-GB" dirty="0"/>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0">
                <a:solidFill>
                  <a:schemeClr val="bg1"/>
                </a:solidFill>
              </a:defRPr>
            </a:lvl1pPr>
          </a:lstStyle>
          <a:p>
            <a:pPr lvl="0"/>
            <a:r>
              <a:rPr lang="en-GB" dirty="0"/>
              <a:t>Insert your quote here</a:t>
            </a:r>
          </a:p>
        </p:txBody>
      </p:sp>
      <p:sp>
        <p:nvSpPr>
          <p:cNvPr id="2" name="Right Triangle 1">
            <a:extLst>
              <a:ext uri="{FF2B5EF4-FFF2-40B4-BE49-F238E27FC236}">
                <a16:creationId xmlns:a16="http://schemas.microsoft.com/office/drawing/2014/main" id="{CB9AD269-0E94-5F57-BE08-5E10A41EC965}"/>
              </a:ext>
            </a:extLst>
          </p:cNvPr>
          <p:cNvSpPr/>
          <p:nvPr/>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
        <p:nvSpPr>
          <p:cNvPr id="5" name="Right Triangle 4">
            <a:extLst>
              <a:ext uri="{FF2B5EF4-FFF2-40B4-BE49-F238E27FC236}">
                <a16:creationId xmlns:a16="http://schemas.microsoft.com/office/drawing/2014/main" id="{AD1135DF-99C2-8442-95A0-2BE142A567EA}"/>
              </a:ext>
            </a:extLst>
          </p:cNvPr>
          <p:cNvSpPr/>
          <p:nvPr userDrawn="1"/>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pic>
        <p:nvPicPr>
          <p:cNvPr id="8" name="Picture 7">
            <a:extLst>
              <a:ext uri="{FF2B5EF4-FFF2-40B4-BE49-F238E27FC236}">
                <a16:creationId xmlns:a16="http://schemas.microsoft.com/office/drawing/2014/main" id="{0E2B439B-87F1-43D8-F4F2-AB258BE00F7C}"/>
              </a:ext>
            </a:extLst>
          </p:cNvPr>
          <p:cNvPicPr>
            <a:picLocks noChangeAspect="1"/>
          </p:cNvPicPr>
          <p:nvPr userDrawn="1"/>
        </p:nvPicPr>
        <p:blipFill>
          <a:blip r:embed="rId2"/>
          <a:stretch>
            <a:fillRect/>
          </a:stretch>
        </p:blipFill>
        <p:spPr>
          <a:xfrm>
            <a:off x="10542289" y="5953760"/>
            <a:ext cx="1208773" cy="596435"/>
          </a:xfrm>
          <a:prstGeom prst="rect">
            <a:avLst/>
          </a:prstGeom>
        </p:spPr>
      </p:pic>
      <p:sp>
        <p:nvSpPr>
          <p:cNvPr id="9" name="Classification">
            <a:extLst>
              <a:ext uri="{FF2B5EF4-FFF2-40B4-BE49-F238E27FC236}">
                <a16:creationId xmlns:a16="http://schemas.microsoft.com/office/drawing/2014/main" id="{FC5E98FC-5A5D-833E-F3B1-848CBC7B225A}"/>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spTree>
    <p:extLst>
      <p:ext uri="{BB962C8B-B14F-4D97-AF65-F5344CB8AC3E}">
        <p14:creationId xmlns:p14="http://schemas.microsoft.com/office/powerpoint/2010/main" val="284589637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Statement style 3">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dirty="0"/>
              <a:t>TITLE – KEEP HERE FOR ACCESSIBILITY</a:t>
            </a:r>
            <a:endParaRPr lang="en-GB" dirty="0"/>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1">
                <a:solidFill>
                  <a:schemeClr val="bg1"/>
                </a:solidFill>
              </a:defRPr>
            </a:lvl1pPr>
          </a:lstStyle>
          <a:p>
            <a:pPr lvl="0"/>
            <a:r>
              <a:rPr lang="en-GB" dirty="0"/>
              <a:t>Insert your quote here</a:t>
            </a:r>
          </a:p>
        </p:txBody>
      </p:sp>
      <p:sp>
        <p:nvSpPr>
          <p:cNvPr id="2" name="Right Triangle 1">
            <a:extLst>
              <a:ext uri="{FF2B5EF4-FFF2-40B4-BE49-F238E27FC236}">
                <a16:creationId xmlns:a16="http://schemas.microsoft.com/office/drawing/2014/main" id="{CB9AD269-0E94-5F57-BE08-5E10A41EC965}"/>
              </a:ext>
            </a:extLst>
          </p:cNvPr>
          <p:cNvSpPr/>
          <p:nvPr userDrawn="1"/>
        </p:nvSpPr>
        <p:spPr>
          <a:xfrm rot="16200000">
            <a:off x="9067800" y="3733799"/>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
        <p:nvSpPr>
          <p:cNvPr id="5" name="Right Triangle 4">
            <a:extLst>
              <a:ext uri="{FF2B5EF4-FFF2-40B4-BE49-F238E27FC236}">
                <a16:creationId xmlns:a16="http://schemas.microsoft.com/office/drawing/2014/main" id="{07B1A339-6C75-07F1-9C25-457A1585ABE5}"/>
              </a:ext>
            </a:extLst>
          </p:cNvPr>
          <p:cNvSpPr/>
          <p:nvPr userDrawn="1"/>
        </p:nvSpPr>
        <p:spPr>
          <a:xfrm rot="16200000">
            <a:off x="9067800" y="3748313"/>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pic>
        <p:nvPicPr>
          <p:cNvPr id="8" name="Picture 7">
            <a:extLst>
              <a:ext uri="{FF2B5EF4-FFF2-40B4-BE49-F238E27FC236}">
                <a16:creationId xmlns:a16="http://schemas.microsoft.com/office/drawing/2014/main" id="{09DAC849-2144-FAE1-0A31-2F6EA25D8953}"/>
              </a:ext>
            </a:extLst>
          </p:cNvPr>
          <p:cNvPicPr>
            <a:picLocks noChangeAspect="1"/>
          </p:cNvPicPr>
          <p:nvPr userDrawn="1"/>
        </p:nvPicPr>
        <p:blipFill>
          <a:blip r:embed="rId2"/>
          <a:stretch>
            <a:fillRect/>
          </a:stretch>
        </p:blipFill>
        <p:spPr>
          <a:xfrm>
            <a:off x="10761848" y="5944476"/>
            <a:ext cx="1085228" cy="535475"/>
          </a:xfrm>
          <a:prstGeom prst="rect">
            <a:avLst/>
          </a:prstGeom>
        </p:spPr>
      </p:pic>
      <p:sp>
        <p:nvSpPr>
          <p:cNvPr id="9" name="Classification">
            <a:extLst>
              <a:ext uri="{FF2B5EF4-FFF2-40B4-BE49-F238E27FC236}">
                <a16:creationId xmlns:a16="http://schemas.microsoft.com/office/drawing/2014/main" id="{FF6A2D92-DCA3-AB33-9E54-AB5572B01DF2}"/>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spTree>
    <p:extLst>
      <p:ext uri="{BB962C8B-B14F-4D97-AF65-F5344CB8AC3E}">
        <p14:creationId xmlns:p14="http://schemas.microsoft.com/office/powerpoint/2010/main" val="8141970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4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378056" y="1875741"/>
            <a:ext cx="1219200" cy="1045259"/>
          </a:xfrm>
        </p:spPr>
        <p:txBody>
          <a:bodyPr/>
          <a:lstStyle>
            <a:lvl1pPr>
              <a:defRPr sz="6600" b="1">
                <a:solidFill>
                  <a:schemeClr val="tx2"/>
                </a:solidFill>
              </a:defRPr>
            </a:lvl1pPr>
          </a:lstStyle>
          <a:p>
            <a:pPr lvl="0"/>
            <a:r>
              <a:rPr lang="en-US" dirty="0"/>
              <a:t>#</a:t>
            </a:r>
            <a:endParaRPr lang="en-GB" dirty="0"/>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50000" y="3080342"/>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3338686" y="1875741"/>
            <a:ext cx="1219200" cy="1045259"/>
          </a:xfrm>
        </p:spPr>
        <p:txBody>
          <a:bodyPr/>
          <a:lstStyle>
            <a:lvl1pPr>
              <a:defRPr sz="6600" b="1">
                <a:solidFill>
                  <a:schemeClr val="accent2"/>
                </a:solidFill>
              </a:defRPr>
            </a:lvl1pPr>
          </a:lstStyle>
          <a:p>
            <a:pPr lvl="0"/>
            <a:r>
              <a:rPr lang="en-US" dirty="0"/>
              <a:t>#</a:t>
            </a:r>
            <a:endParaRPr lang="en-GB" dirty="0"/>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3356877" y="3077029"/>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6299316" y="1875741"/>
            <a:ext cx="1219200" cy="1045259"/>
          </a:xfrm>
        </p:spPr>
        <p:txBody>
          <a:bodyPr/>
          <a:lstStyle>
            <a:lvl1pPr>
              <a:defRPr sz="6600" b="1">
                <a:solidFill>
                  <a:schemeClr val="accent4"/>
                </a:solidFill>
              </a:defRPr>
            </a:lvl1pPr>
          </a:lstStyle>
          <a:p>
            <a:pPr lvl="0"/>
            <a:r>
              <a:rPr lang="en-US" dirty="0"/>
              <a:t>#</a:t>
            </a:r>
            <a:endParaRPr lang="en-GB" dirty="0"/>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p:nvPr>
        </p:nvSpPr>
        <p:spPr>
          <a:xfrm>
            <a:off x="6263754" y="3077029"/>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33" name="No. 4">
            <a:extLst>
              <a:ext uri="{FF2B5EF4-FFF2-40B4-BE49-F238E27FC236}">
                <a16:creationId xmlns:a16="http://schemas.microsoft.com/office/drawing/2014/main" id="{6B7232B3-A316-556F-88E1-AF03801AA585}"/>
              </a:ext>
            </a:extLst>
          </p:cNvPr>
          <p:cNvSpPr>
            <a:spLocks noGrp="1"/>
          </p:cNvSpPr>
          <p:nvPr>
            <p:ph type="body" sz="quarter" idx="37" hasCustomPrompt="1"/>
          </p:nvPr>
        </p:nvSpPr>
        <p:spPr>
          <a:xfrm>
            <a:off x="9172862" y="1875741"/>
            <a:ext cx="1219200" cy="1045259"/>
          </a:xfrm>
        </p:spPr>
        <p:txBody>
          <a:bodyPr/>
          <a:lstStyle>
            <a:lvl1pPr>
              <a:defRPr sz="6600" b="1">
                <a:solidFill>
                  <a:schemeClr val="accent3"/>
                </a:solidFill>
              </a:defRPr>
            </a:lvl1pPr>
          </a:lstStyle>
          <a:p>
            <a:pPr lvl="0"/>
            <a:r>
              <a:rPr lang="en-US" dirty="0"/>
              <a:t>#</a:t>
            </a:r>
            <a:endParaRPr lang="en-GB" dirty="0"/>
          </a:p>
        </p:txBody>
      </p:sp>
      <p:sp>
        <p:nvSpPr>
          <p:cNvPr id="10" name="Text Placeholder 9">
            <a:extLst>
              <a:ext uri="{FF2B5EF4-FFF2-40B4-BE49-F238E27FC236}">
                <a16:creationId xmlns:a16="http://schemas.microsoft.com/office/drawing/2014/main" id="{0C959DA9-8679-ED13-435D-84000FD888E2}"/>
              </a:ext>
            </a:extLst>
          </p:cNvPr>
          <p:cNvSpPr>
            <a:spLocks noGrp="1"/>
          </p:cNvSpPr>
          <p:nvPr>
            <p:ph type="body" sz="quarter" idx="33"/>
          </p:nvPr>
        </p:nvSpPr>
        <p:spPr>
          <a:xfrm>
            <a:off x="9170632" y="3080342"/>
            <a:ext cx="25632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B094FC2C-B470-E22E-D383-B44D7B951CD9}"/>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Tree>
    <p:extLst>
      <p:ext uri="{BB962C8B-B14F-4D97-AF65-F5344CB8AC3E}">
        <p14:creationId xmlns:p14="http://schemas.microsoft.com/office/powerpoint/2010/main" val="391528077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hasCustomPrompt="1"/>
          </p:nvPr>
        </p:nvSpPr>
        <p:spPr/>
        <p:txBody>
          <a:bodyPr/>
          <a:lstStyle>
            <a:lvl1pPr>
              <a:defRPr>
                <a:solidFill>
                  <a:schemeClr val="bg1"/>
                </a:solidFill>
              </a:defRPr>
            </a:lvl1pPr>
          </a:lstStyle>
          <a:p>
            <a:r>
              <a:rPr lang="en-US" dirty="0"/>
              <a:t>3 key points layout</a:t>
            </a:r>
            <a:endParaRPr lang="en-GB" dirty="0"/>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424599" y="1701571"/>
            <a:ext cx="1219200" cy="1045259"/>
          </a:xfrm>
        </p:spPr>
        <p:txBody>
          <a:bodyPr/>
          <a:lstStyle>
            <a:lvl1pPr>
              <a:defRPr sz="9600" b="1">
                <a:solidFill>
                  <a:schemeClr val="tx2"/>
                </a:solidFill>
              </a:defRPr>
            </a:lvl1pPr>
          </a:lstStyle>
          <a:p>
            <a:pPr lvl="0"/>
            <a:r>
              <a:rPr lang="en-US" dirty="0"/>
              <a:t>#</a:t>
            </a:r>
            <a:endParaRPr lang="en-GB" dirty="0"/>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49999"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4298690" y="1701571"/>
            <a:ext cx="1219200" cy="1045259"/>
          </a:xfrm>
        </p:spPr>
        <p:txBody>
          <a:bodyPr/>
          <a:lstStyle>
            <a:lvl1pPr>
              <a:defRPr sz="9600" b="1">
                <a:solidFill>
                  <a:schemeClr val="accent2"/>
                </a:solidFill>
              </a:defRPr>
            </a:lvl1pPr>
          </a:lstStyle>
          <a:p>
            <a:pPr lvl="0"/>
            <a:r>
              <a:rPr lang="en-US" dirty="0"/>
              <a:t>#</a:t>
            </a:r>
            <a:endParaRPr lang="en-GB" dirty="0"/>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4332287"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8162924" y="1701571"/>
            <a:ext cx="1219200" cy="1045259"/>
          </a:xfrm>
        </p:spPr>
        <p:txBody>
          <a:bodyPr/>
          <a:lstStyle>
            <a:lvl1pPr>
              <a:defRPr sz="9600" b="1">
                <a:solidFill>
                  <a:srgbClr val="E3D8F0"/>
                </a:solidFill>
              </a:defRPr>
            </a:lvl1pPr>
          </a:lstStyle>
          <a:p>
            <a:pPr lvl="0"/>
            <a:r>
              <a:rPr lang="en-US" dirty="0"/>
              <a:t>#</a:t>
            </a:r>
            <a:endParaRPr lang="en-GB" dirty="0"/>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hasCustomPrompt="1"/>
          </p:nvPr>
        </p:nvSpPr>
        <p:spPr>
          <a:xfrm>
            <a:off x="8220073"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add text</a:t>
            </a:r>
          </a:p>
        </p:txBody>
      </p:sp>
      <p:sp>
        <p:nvSpPr>
          <p:cNvPr id="17" name="TextBox 16">
            <a:extLst>
              <a:ext uri="{FF2B5EF4-FFF2-40B4-BE49-F238E27FC236}">
                <a16:creationId xmlns:a16="http://schemas.microsoft.com/office/drawing/2014/main" id="{B094FC2C-B470-E22E-D383-B44D7B951CD9}"/>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Tree>
    <p:extLst>
      <p:ext uri="{BB962C8B-B14F-4D97-AF65-F5344CB8AC3E}">
        <p14:creationId xmlns:p14="http://schemas.microsoft.com/office/powerpoint/2010/main" val="55892630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x 2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4" name="Classification">
            <a:extLst>
              <a:ext uri="{FF2B5EF4-FFF2-40B4-BE49-F238E27FC236}">
                <a16:creationId xmlns:a16="http://schemas.microsoft.com/office/drawing/2014/main" id="{78513E01-E067-34B8-E573-3FB5966DAA27}"/>
              </a:ext>
              <a:ext uri="{C183D7F6-B498-43B3-948B-1728B52AA6E4}">
                <adec:decorative xmlns:adec="http://schemas.microsoft.com/office/drawing/2017/decorative" val="1"/>
              </a:ext>
            </a:extLst>
          </p:cNvPr>
          <p:cNvSpPr txBox="1">
            <a:spLocks/>
          </p:cNvSpPr>
          <p:nvPr userDrawn="1"/>
        </p:nvSpPr>
        <p:spPr>
          <a:xfrm>
            <a:off x="440938" y="6302893"/>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539747272"/>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0"/>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dirty="0"/>
            </a:br>
            <a:br>
              <a:rPr lang="en-GB" dirty="0"/>
            </a:br>
            <a:br>
              <a:rPr lang="en-GB" dirty="0"/>
            </a:br>
            <a:r>
              <a:rPr lang="en-GB" dirty="0"/>
              <a:t>Click icon to </a:t>
            </a:r>
            <a:br>
              <a:rPr lang="en-GB" dirty="0"/>
            </a:br>
            <a:r>
              <a:rPr lang="en-GB" dirty="0"/>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a:lstStyle/>
          <a:p>
            <a:r>
              <a:rPr lang="en-US"/>
              <a:t>Click to edit Master title style</a:t>
            </a:r>
            <a:endParaRPr lang="en-GB"/>
          </a:p>
        </p:txBody>
      </p:sp>
      <p:sp>
        <p:nvSpPr>
          <p:cNvPr id="2" name="Classification">
            <a:extLst>
              <a:ext uri="{FF2B5EF4-FFF2-40B4-BE49-F238E27FC236}">
                <a16:creationId xmlns:a16="http://schemas.microsoft.com/office/drawing/2014/main" id="{AD9DD770-2108-6E37-DC3F-69DD4C6EC453}"/>
              </a:ext>
              <a:ext uri="{C183D7F6-B498-43B3-948B-1728B52AA6E4}">
                <adec:decorative xmlns:adec="http://schemas.microsoft.com/office/drawing/2017/decorative" val="1"/>
              </a:ext>
            </a:extLst>
          </p:cNvPr>
          <p:cNvSpPr txBox="1">
            <a:spLocks/>
          </p:cNvSpPr>
          <p:nvPr userDrawn="1"/>
        </p:nvSpPr>
        <p:spPr>
          <a:xfrm>
            <a:off x="440938" y="6302893"/>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40495238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dirty="0"/>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dirty="0"/>
            </a:br>
            <a:br>
              <a:rPr lang="en-GB" dirty="0"/>
            </a:br>
            <a:br>
              <a:rPr lang="en-GB" dirty="0"/>
            </a:br>
            <a:r>
              <a:rPr lang="en-GB" dirty="0"/>
              <a:t>Click icon to </a:t>
            </a:r>
            <a:br>
              <a:rPr lang="en-GB" dirty="0"/>
            </a:br>
            <a:r>
              <a:rPr lang="en-GB" dirty="0"/>
              <a:t>insert image</a:t>
            </a:r>
          </a:p>
        </p:txBody>
      </p:sp>
      <p:sp>
        <p:nvSpPr>
          <p:cNvPr id="3" name="Classification">
            <a:extLst>
              <a:ext uri="{FF2B5EF4-FFF2-40B4-BE49-F238E27FC236}">
                <a16:creationId xmlns:a16="http://schemas.microsoft.com/office/drawing/2014/main" id="{144901D1-64A4-70BC-39FC-E351718329DC}"/>
              </a:ext>
              <a:ext uri="{C183D7F6-B498-43B3-948B-1728B52AA6E4}">
                <adec:decorative xmlns:adec="http://schemas.microsoft.com/office/drawing/2017/decorative" val="1"/>
              </a:ext>
            </a:extLst>
          </p:cNvPr>
          <p:cNvSpPr txBox="1">
            <a:spLocks/>
          </p:cNvSpPr>
          <p:nvPr userDrawn="1"/>
        </p:nvSpPr>
        <p:spPr>
          <a:xfrm>
            <a:off x="440938" y="6302893"/>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46769875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_diagram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3149600"/>
            <a:ext cx="3527425" cy="2798763"/>
          </a:xfrm>
        </p:spPr>
        <p:txBody>
          <a:bodyPr/>
          <a:lstStyle/>
          <a:p>
            <a:pPr lvl="0"/>
            <a:r>
              <a:rPr lang="en-US"/>
              <a:t>Click to edit Master text styles</a:t>
            </a:r>
          </a:p>
          <a:p>
            <a:pPr lvl="1"/>
            <a:r>
              <a:rPr lang="en-US"/>
              <a:t>Second level</a:t>
            </a:r>
          </a:p>
          <a:p>
            <a:pPr lvl="2"/>
            <a:r>
              <a:rPr lang="en-US"/>
              <a:t>Third level</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283075" y="692150"/>
            <a:ext cx="7466013" cy="5256213"/>
          </a:xfrm>
          <a:solidFill>
            <a:schemeClr val="bg1">
              <a:lumMod val="95000"/>
            </a:schemeClr>
          </a:solidFill>
        </p:spPr>
        <p:txBody>
          <a:bodyPr/>
          <a:lstStyle>
            <a:lvl1pPr>
              <a:defRPr/>
            </a:lvl1pPr>
          </a:lstStyle>
          <a:p>
            <a:pPr lvl="0"/>
            <a:r>
              <a:rPr lang="en-US" dirty="0"/>
              <a:t>Area for diagram/chart</a:t>
            </a:r>
            <a:endParaRPr lang="en-GB" dirty="0"/>
          </a:p>
        </p:txBody>
      </p:sp>
      <p:sp>
        <p:nvSpPr>
          <p:cNvPr id="4" name="Title 3">
            <a:extLst>
              <a:ext uri="{FF2B5EF4-FFF2-40B4-BE49-F238E27FC236}">
                <a16:creationId xmlns:a16="http://schemas.microsoft.com/office/drawing/2014/main" id="{81C028A4-1CB4-EB71-790E-1C2A8CEDAED4}"/>
              </a:ext>
            </a:extLst>
          </p:cNvPr>
          <p:cNvSpPr>
            <a:spLocks noGrp="1"/>
          </p:cNvSpPr>
          <p:nvPr>
            <p:ph type="title"/>
          </p:nvPr>
        </p:nvSpPr>
        <p:spPr>
          <a:xfrm>
            <a:off x="450000" y="701874"/>
            <a:ext cx="3520338" cy="715669"/>
          </a:xfrm>
        </p:spPr>
        <p:txBody>
          <a:bodyPr/>
          <a:lstStyle/>
          <a:p>
            <a:r>
              <a:rPr lang="en-US"/>
              <a:t>Click to edit Master title style</a:t>
            </a:r>
            <a:endParaRPr lang="en-GB" dirty="0"/>
          </a:p>
        </p:txBody>
      </p:sp>
      <p:sp>
        <p:nvSpPr>
          <p:cNvPr id="2" name="Classification">
            <a:extLst>
              <a:ext uri="{FF2B5EF4-FFF2-40B4-BE49-F238E27FC236}">
                <a16:creationId xmlns:a16="http://schemas.microsoft.com/office/drawing/2014/main" id="{9D736A3E-3659-5736-927A-113C436C8D95}"/>
              </a:ext>
              <a:ext uri="{C183D7F6-B498-43B3-948B-1728B52AA6E4}">
                <adec:decorative xmlns:adec="http://schemas.microsoft.com/office/drawing/2017/decorative" val="1"/>
              </a:ext>
            </a:extLst>
          </p:cNvPr>
          <p:cNvSpPr txBox="1">
            <a:spLocks/>
          </p:cNvSpPr>
          <p:nvPr userDrawn="1"/>
        </p:nvSpPr>
        <p:spPr>
          <a:xfrm>
            <a:off x="440938" y="6302893"/>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312561436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Clea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A52833-39E6-9C79-CAB3-DC23900DC75F}"/>
              </a:ext>
            </a:extLst>
          </p:cNvPr>
          <p:cNvSpPr>
            <a:spLocks noGrp="1"/>
          </p:cNvSpPr>
          <p:nvPr>
            <p:ph type="pic" sz="quarter" idx="10"/>
          </p:nvPr>
        </p:nvSpPr>
        <p:spPr>
          <a:xfrm>
            <a:off x="1990724" y="0"/>
            <a:ext cx="10205810" cy="6858000"/>
          </a:xfrm>
          <a:custGeom>
            <a:avLst/>
            <a:gdLst>
              <a:gd name="connsiteX0" fmla="*/ 6858000 w 10205810"/>
              <a:gd name="connsiteY0" fmla="*/ 0 h 6858000"/>
              <a:gd name="connsiteX1" fmla="*/ 10205810 w 10205810"/>
              <a:gd name="connsiteY1" fmla="*/ 0 h 6858000"/>
              <a:gd name="connsiteX2" fmla="*/ 10205810 w 10205810"/>
              <a:gd name="connsiteY2" fmla="*/ 6858000 h 6858000"/>
              <a:gd name="connsiteX3" fmla="*/ 0 w 102058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05810" h="6858000">
                <a:moveTo>
                  <a:pt x="6858000" y="0"/>
                </a:moveTo>
                <a:lnTo>
                  <a:pt x="10205810" y="0"/>
                </a:lnTo>
                <a:lnTo>
                  <a:pt x="10205810" y="6858000"/>
                </a:lnTo>
                <a:lnTo>
                  <a:pt x="0" y="6858000"/>
                </a:lnTo>
                <a:close/>
              </a:path>
            </a:pathLst>
          </a:custGeom>
          <a:pattFill prst="ltUpDiag">
            <a:fgClr>
              <a:schemeClr val="bg1">
                <a:lumMod val="85000"/>
              </a:schemeClr>
            </a:fgClr>
            <a:bgClr>
              <a:schemeClr val="bg1"/>
            </a:bgClr>
          </a:pattFill>
        </p:spPr>
        <p:txBody>
          <a:bodyPr wrap="square" bIns="2880000" anchor="b">
            <a:noAutofit/>
          </a:bodyPr>
          <a:lstStyle>
            <a:lvl1pPr algn="ctr">
              <a:defRPr sz="1600" b="1"/>
            </a:lvl1pPr>
          </a:lstStyle>
          <a:p>
            <a:r>
              <a:rPr lang="en-US"/>
              <a:t>Click icon to add picture</a:t>
            </a:r>
            <a:endParaRPr lang="en-GB" dirty="0"/>
          </a:p>
        </p:txBody>
      </p:sp>
      <p:sp>
        <p:nvSpPr>
          <p:cNvPr id="2" name="Title 1">
            <a:extLst>
              <a:ext uri="{FF2B5EF4-FFF2-40B4-BE49-F238E27FC236}">
                <a16:creationId xmlns:a16="http://schemas.microsoft.com/office/drawing/2014/main" id="{C18B1008-691B-2905-EF01-F1E5DA88F07C}"/>
              </a:ext>
            </a:extLst>
          </p:cNvPr>
          <p:cNvSpPr>
            <a:spLocks noGrp="1"/>
          </p:cNvSpPr>
          <p:nvPr>
            <p:ph type="title"/>
          </p:nvPr>
        </p:nvSpPr>
        <p:spPr>
          <a:xfrm>
            <a:off x="450000" y="701874"/>
            <a:ext cx="6255600" cy="715669"/>
          </a:xfrm>
        </p:spPr>
        <p:txBody>
          <a:bodyPr/>
          <a:lstStyle/>
          <a:p>
            <a:r>
              <a:rPr lang="en-US"/>
              <a:t>Click to edit Master title style</a:t>
            </a:r>
            <a:endParaRPr lang="en-GB"/>
          </a:p>
        </p:txBody>
      </p:sp>
    </p:spTree>
    <p:extLst>
      <p:ext uri="{BB962C8B-B14F-4D97-AF65-F5344CB8AC3E}">
        <p14:creationId xmlns:p14="http://schemas.microsoft.com/office/powerpoint/2010/main" val="27440563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Left half hanging box">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754481-E0C2-7B01-83E1-3B2A9AE9A87B}"/>
              </a:ext>
            </a:extLst>
          </p:cNvPr>
          <p:cNvSpPr/>
          <p:nvPr userDrawn="1"/>
        </p:nvSpPr>
        <p:spPr>
          <a:xfrm>
            <a:off x="0" y="0"/>
            <a:ext cx="12192000" cy="6858000"/>
          </a:xfrm>
          <a:custGeom>
            <a:avLst/>
            <a:gdLst>
              <a:gd name="connsiteX0" fmla="*/ 0 w 12192000"/>
              <a:gd name="connsiteY0" fmla="*/ 0 h 6858000"/>
              <a:gd name="connsiteX1" fmla="*/ 452439 w 12192000"/>
              <a:gd name="connsiteY1" fmla="*/ 0 h 6858000"/>
              <a:gd name="connsiteX2" fmla="*/ 452439 w 12192000"/>
              <a:gd name="connsiteY2" fmla="*/ 5948363 h 6858000"/>
              <a:gd name="connsiteX3" fmla="*/ 5263813 w 12192000"/>
              <a:gd name="connsiteY3" fmla="*/ 5948363 h 6858000"/>
              <a:gd name="connsiteX4" fmla="*/ 5950802 w 12192000"/>
              <a:gd name="connsiteY4" fmla="*/ 5258704 h 6858000"/>
              <a:gd name="connsiteX5" fmla="*/ 5950802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452439" y="0"/>
                </a:lnTo>
                <a:lnTo>
                  <a:pt x="452439" y="5948363"/>
                </a:lnTo>
                <a:lnTo>
                  <a:pt x="5263813" y="5948363"/>
                </a:lnTo>
                <a:lnTo>
                  <a:pt x="5950802" y="5258704"/>
                </a:lnTo>
                <a:lnTo>
                  <a:pt x="5950802"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53899" y="2301240"/>
            <a:ext cx="5498363" cy="3359785"/>
          </a:xfrm>
        </p:spPr>
        <p:txBody>
          <a:bodyPr numCol="1" spcCol="288000">
            <a:noAutofit/>
          </a:bodyPr>
          <a:lstStyle>
            <a:lvl1pPr>
              <a:spcBef>
                <a:spcPts val="400"/>
              </a:spcBef>
              <a:defRPr sz="2000">
                <a:solidFill>
                  <a:schemeClr val="tx1"/>
                </a:solidFill>
              </a:defRPr>
            </a:lvl1pPr>
            <a:lvl2pPr>
              <a:spcBef>
                <a:spcPts val="400"/>
              </a:spcBef>
              <a:defRPr sz="2000">
                <a:solidFill>
                  <a:schemeClr val="tx1"/>
                </a:solidFill>
              </a:defRPr>
            </a:lvl2pPr>
            <a:lvl3pPr>
              <a:spcBef>
                <a:spcPts val="400"/>
              </a:spcBef>
              <a:defRPr sz="20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6253900" y="701874"/>
            <a:ext cx="5498363" cy="715669"/>
          </a:xfrm>
        </p:spPr>
        <p:txBody>
          <a:bodyPr/>
          <a:lstStyle/>
          <a:p>
            <a:r>
              <a:rPr lang="en-US"/>
              <a:t>Click to edit Master title style</a:t>
            </a:r>
            <a:endParaRPr lang="en-GB" dirty="0"/>
          </a:p>
        </p:txBody>
      </p:sp>
    </p:spTree>
    <p:extLst>
      <p:ext uri="{BB962C8B-B14F-4D97-AF65-F5344CB8AC3E}">
        <p14:creationId xmlns:p14="http://schemas.microsoft.com/office/powerpoint/2010/main" val="29731424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TY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dirty="0"/>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1" name="Text Placeholder 9">
            <a:extLst>
              <a:ext uri="{FF2B5EF4-FFF2-40B4-BE49-F238E27FC236}">
                <a16:creationId xmlns:a16="http://schemas.microsoft.com/office/drawing/2014/main" id="{7066FE41-55CD-1D44-7ED7-B1E742AF1832}"/>
              </a:ext>
            </a:extLst>
          </p:cNvPr>
          <p:cNvSpPr>
            <a:spLocks noGrp="1"/>
          </p:cNvSpPr>
          <p:nvPr>
            <p:ph type="body" sz="quarter" idx="10" hasCustomPrompt="1"/>
          </p:nvPr>
        </p:nvSpPr>
        <p:spPr>
          <a:xfrm>
            <a:off x="9148762" y="1032463"/>
            <a:ext cx="2600325" cy="1820863"/>
          </a:xfrm>
        </p:spPr>
        <p:txBody>
          <a:bodyPr/>
          <a:lstStyle>
            <a:lvl1pPr algn="ctr">
              <a:lnSpc>
                <a:spcPct val="100000"/>
              </a:lnSpc>
              <a:spcBef>
                <a:spcPts val="0"/>
              </a:spcBef>
              <a:spcAft>
                <a:spcPts val="0"/>
              </a:spcAft>
              <a:defRPr sz="11700" b="1">
                <a:solidFill>
                  <a:schemeClr val="bg1"/>
                </a:solidFill>
              </a:defRPr>
            </a:lvl1pPr>
          </a:lstStyle>
          <a:p>
            <a:pPr lvl="0"/>
            <a:r>
              <a:rPr lang="en-US" dirty="0"/>
              <a:t>##</a:t>
            </a:r>
          </a:p>
        </p:txBody>
      </p:sp>
      <p:sp>
        <p:nvSpPr>
          <p:cNvPr id="17" name="Text Placeholder 16">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p:spPr>
        <p:txBody>
          <a:bodyPr/>
          <a:lstStyle>
            <a:lvl1pPr>
              <a:defRPr sz="2400">
                <a:solidFill>
                  <a:schemeClr val="bg1"/>
                </a:solidFill>
              </a:defRPr>
            </a:lvl1pPr>
            <a:lvl2pPr marL="0" indent="0">
              <a:buNone/>
              <a:defRPr/>
            </a:lvl2pPr>
          </a:lstStyle>
          <a:p>
            <a:pPr lvl="0"/>
            <a:r>
              <a:rPr lang="en-US" dirty="0"/>
              <a:t>Optional additional information</a:t>
            </a:r>
          </a:p>
        </p:txBody>
      </p:sp>
      <p:sp>
        <p:nvSpPr>
          <p:cNvPr id="7" name="Right Triangle 6">
            <a:extLst>
              <a:ext uri="{FF2B5EF4-FFF2-40B4-BE49-F238E27FC236}">
                <a16:creationId xmlns:a16="http://schemas.microsoft.com/office/drawing/2014/main" id="{C7953FA7-7CC9-EFDA-292B-AD4EE8BF2312}"/>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dirty="0">
              <a:solidFill>
                <a:schemeClr val="tx1"/>
              </a:solidFill>
            </a:endParaRPr>
          </a:p>
        </p:txBody>
      </p:sp>
      <p:sp>
        <p:nvSpPr>
          <p:cNvPr id="14" name="TextBox 13">
            <a:extLst>
              <a:ext uri="{FF2B5EF4-FFF2-40B4-BE49-F238E27FC236}">
                <a16:creationId xmlns:a16="http://schemas.microsoft.com/office/drawing/2014/main" id="{8D1FC277-A24A-127A-0091-6B28965A6A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
        <p:nvSpPr>
          <p:cNvPr id="9" name="Classification">
            <a:extLst>
              <a:ext uri="{FF2B5EF4-FFF2-40B4-BE49-F238E27FC236}">
                <a16:creationId xmlns:a16="http://schemas.microsoft.com/office/drawing/2014/main" id="{E54586A2-3341-543C-0403-7090486DC5BE}"/>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pic>
        <p:nvPicPr>
          <p:cNvPr id="10" name="Picture 9">
            <a:extLst>
              <a:ext uri="{FF2B5EF4-FFF2-40B4-BE49-F238E27FC236}">
                <a16:creationId xmlns:a16="http://schemas.microsoft.com/office/drawing/2014/main" id="{5F8AD1C3-0FFC-23B0-AA60-C5358DBB94BD}"/>
              </a:ext>
            </a:extLst>
          </p:cNvPr>
          <p:cNvPicPr>
            <a:picLocks noChangeAspect="1"/>
          </p:cNvPicPr>
          <p:nvPr userDrawn="1"/>
        </p:nvPicPr>
        <p:blipFill>
          <a:blip r:embed="rId2"/>
          <a:stretch>
            <a:fillRect/>
          </a:stretch>
        </p:blipFill>
        <p:spPr>
          <a:xfrm>
            <a:off x="10721009" y="5972674"/>
            <a:ext cx="1028079" cy="507277"/>
          </a:xfrm>
          <a:prstGeom prst="rect">
            <a:avLst/>
          </a:prstGeom>
        </p:spPr>
      </p:pic>
    </p:spTree>
    <p:extLst>
      <p:ext uri="{BB962C8B-B14F-4D97-AF65-F5344CB8AC3E}">
        <p14:creationId xmlns:p14="http://schemas.microsoft.com/office/powerpoint/2010/main" val="571634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ight half hanging box">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D3D8EE6-A539-C0F7-857D-88B6300E20C4}"/>
              </a:ext>
            </a:extLst>
          </p:cNvPr>
          <p:cNvSpPr/>
          <p:nvPr userDrawn="1"/>
        </p:nvSpPr>
        <p:spPr>
          <a:xfrm>
            <a:off x="0" y="0"/>
            <a:ext cx="12192000" cy="6858000"/>
          </a:xfrm>
          <a:custGeom>
            <a:avLst/>
            <a:gdLst>
              <a:gd name="connsiteX0" fmla="*/ 0 w 12192000"/>
              <a:gd name="connsiteY0" fmla="*/ 0 h 6858000"/>
              <a:gd name="connsiteX1" fmla="*/ 6253799 w 12192000"/>
              <a:gd name="connsiteY1" fmla="*/ 0 h 6858000"/>
              <a:gd name="connsiteX2" fmla="*/ 6253799 w 12192000"/>
              <a:gd name="connsiteY2" fmla="*/ 5948363 h 6858000"/>
              <a:gd name="connsiteX3" fmla="*/ 11065173 w 12192000"/>
              <a:gd name="connsiteY3" fmla="*/ 5948363 h 6858000"/>
              <a:gd name="connsiteX4" fmla="*/ 11752162 w 12192000"/>
              <a:gd name="connsiteY4" fmla="*/ 5258704 h 6858000"/>
              <a:gd name="connsiteX5" fmla="*/ 11752162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6253799" y="0"/>
                </a:lnTo>
                <a:lnTo>
                  <a:pt x="6253799" y="5948363"/>
                </a:lnTo>
                <a:lnTo>
                  <a:pt x="11065173" y="5948363"/>
                </a:lnTo>
                <a:lnTo>
                  <a:pt x="11752162" y="5258704"/>
                </a:lnTo>
                <a:lnTo>
                  <a:pt x="11752162" y="0"/>
                </a:ln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7619" y="2301240"/>
            <a:ext cx="5498363" cy="3359785"/>
          </a:xfrm>
        </p:spPr>
        <p:txBody>
          <a:bodyPr numCol="1" spcCol="288000">
            <a:noAutofit/>
          </a:bodyPr>
          <a:lstStyle>
            <a:lvl1pPr>
              <a:spcBef>
                <a:spcPts val="400"/>
              </a:spcBef>
              <a:defRPr sz="2000">
                <a:solidFill>
                  <a:schemeClr val="tx1"/>
                </a:solidFill>
              </a:defRPr>
            </a:lvl1pPr>
            <a:lvl2pPr>
              <a:spcBef>
                <a:spcPts val="400"/>
              </a:spcBef>
              <a:defRPr sz="2000">
                <a:solidFill>
                  <a:schemeClr val="tx1"/>
                </a:solidFill>
              </a:defRPr>
            </a:lvl2pPr>
            <a:lvl3pPr>
              <a:spcBef>
                <a:spcPts val="400"/>
              </a:spcBef>
              <a:defRPr sz="20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4" name="Title 3">
            <a:extLst>
              <a:ext uri="{FF2B5EF4-FFF2-40B4-BE49-F238E27FC236}">
                <a16:creationId xmlns:a16="http://schemas.microsoft.com/office/drawing/2014/main" id="{471609AF-5375-B754-F2E7-A839AEF1CF79}"/>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Tree>
    <p:extLst>
      <p:ext uri="{BB962C8B-B14F-4D97-AF65-F5344CB8AC3E}">
        <p14:creationId xmlns:p14="http://schemas.microsoft.com/office/powerpoint/2010/main" val="22800830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Front cov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6" cy="715669"/>
          </a:xfrm>
        </p:spPr>
        <p:txBody>
          <a:bodyPr/>
          <a:lstStyle>
            <a:lvl1pPr>
              <a:defRPr sz="4800" cap="all" baseline="0">
                <a:solidFill>
                  <a:schemeClr val="bg1"/>
                </a:solidFill>
                <a:latin typeface="+mj-lt"/>
              </a:defRPr>
            </a:lvl1pPr>
          </a:lstStyle>
          <a:p>
            <a:r>
              <a:rPr lang="en-US" dirty="0"/>
              <a:t>PUNCHY TITLE LINKED TO CLIENT BENEFIT</a:t>
            </a:r>
            <a:endParaRPr lang="en-GB" dirty="0"/>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hasCustomPrompt="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dirty="0"/>
              <a:t>Click icon to add picture</a:t>
            </a:r>
            <a:br>
              <a:rPr lang="en-US" dirty="0"/>
            </a:br>
            <a:br>
              <a:rPr lang="en-US" dirty="0"/>
            </a:br>
            <a:r>
              <a:rPr lang="en-GB" dirty="0"/>
              <a:t>Look for an inspiring image </a:t>
            </a:r>
            <a:br>
              <a:rPr lang="en-GB" dirty="0"/>
            </a:br>
            <a:r>
              <a:rPr lang="en-GB" dirty="0"/>
              <a:t>to support the story</a:t>
            </a:r>
          </a:p>
          <a:p>
            <a:pPr lvl="0"/>
            <a:endParaRPr lang="en-GB" dirty="0"/>
          </a:p>
          <a:p>
            <a:pPr lvl="0"/>
            <a:endParaRPr lang="en-GB" dirty="0"/>
          </a:p>
          <a:p>
            <a:pPr lvl="0"/>
            <a:endParaRPr lang="en-GB" dirty="0"/>
          </a:p>
          <a:p>
            <a:pPr lvl="0"/>
            <a:endParaRPr lang="en-GB" dirty="0"/>
          </a:p>
          <a:p>
            <a:pPr lvl="0"/>
            <a:endParaRPr lang="en-US" dirty="0"/>
          </a:p>
          <a:p>
            <a:pPr lvl="0"/>
            <a:endParaRPr lang="en-US" dirty="0"/>
          </a:p>
          <a:p>
            <a:pPr lvl="0"/>
            <a:endParaRPr lang="en-GB" dirty="0"/>
          </a:p>
        </p:txBody>
      </p:sp>
      <p:sp>
        <p:nvSpPr>
          <p:cNvPr id="4" name="Subtitle">
            <a:extLst>
              <a:ext uri="{FF2B5EF4-FFF2-40B4-BE49-F238E27FC236}">
                <a16:creationId xmlns:a16="http://schemas.microsoft.com/office/drawing/2014/main" id="{91F72593-7A9E-7520-086E-5EE672FCCFAF}"/>
              </a:ext>
            </a:extLst>
          </p:cNvPr>
          <p:cNvSpPr>
            <a:spLocks noGrp="1"/>
          </p:cNvSpPr>
          <p:nvPr>
            <p:ph type="body" sz="quarter" idx="13" hasCustomPrompt="1"/>
          </p:nvPr>
        </p:nvSpPr>
        <p:spPr>
          <a:xfrm>
            <a:off x="431799" y="2778287"/>
            <a:ext cx="5132093" cy="367869"/>
          </a:xfrm>
          <a:prstGeom prst="rect">
            <a:avLst/>
          </a:prstGeom>
        </p:spPr>
        <p:txBody>
          <a:bodyPr/>
          <a:lstStyle>
            <a:lvl1pPr>
              <a:defRPr sz="2000" b="1">
                <a:solidFill>
                  <a:schemeClr val="bg1"/>
                </a:solidFill>
              </a:defRPr>
            </a:lvl1pPr>
            <a:lvl2pPr marL="0" indent="0">
              <a:buNone/>
              <a:defRPr/>
            </a:lvl2pPr>
          </a:lstStyle>
          <a:p>
            <a:pPr lvl="0"/>
            <a:r>
              <a:rPr lang="en-US" dirty="0"/>
              <a:t>Subtitle (if needed) link to project objectives</a:t>
            </a:r>
          </a:p>
        </p:txBody>
      </p:sp>
      <p:sp>
        <p:nvSpPr>
          <p:cNvPr id="6" name="Subtitle">
            <a:extLst>
              <a:ext uri="{FF2B5EF4-FFF2-40B4-BE49-F238E27FC236}">
                <a16:creationId xmlns:a16="http://schemas.microsoft.com/office/drawing/2014/main" id="{C749BA7B-90F5-FCBF-DF61-0C0A9CF9F8F7}"/>
              </a:ext>
            </a:extLst>
          </p:cNvPr>
          <p:cNvSpPr>
            <a:spLocks noGrp="1"/>
          </p:cNvSpPr>
          <p:nvPr>
            <p:ph type="body" sz="quarter" idx="12" hasCustomPrompt="1"/>
          </p:nvPr>
        </p:nvSpPr>
        <p:spPr>
          <a:xfrm>
            <a:off x="431799" y="3494989"/>
            <a:ext cx="3574513" cy="953025"/>
          </a:xfrm>
          <a:prstGeom prst="rect">
            <a:avLst/>
          </a:prstGeom>
        </p:spPr>
        <p:txBody>
          <a:bodyPr>
            <a:normAutofit/>
          </a:bodyPr>
          <a:lstStyle>
            <a:lvl1pPr>
              <a:defRPr sz="1800" b="0">
                <a:solidFill>
                  <a:schemeClr val="bg1"/>
                </a:solidFill>
              </a:defRPr>
            </a:lvl1pPr>
            <a:lvl2pPr marL="0" indent="0">
              <a:buNone/>
              <a:defRPr/>
            </a:lvl2pPr>
          </a:lstStyle>
          <a:p>
            <a:pPr lvl="0"/>
            <a:r>
              <a:rPr lang="en-US" dirty="0"/>
              <a:t>A proposal for [insert client names] Date</a:t>
            </a:r>
          </a:p>
        </p:txBody>
      </p:sp>
    </p:spTree>
    <p:extLst>
      <p:ext uri="{BB962C8B-B14F-4D97-AF65-F5344CB8AC3E}">
        <p14:creationId xmlns:p14="http://schemas.microsoft.com/office/powerpoint/2010/main" val="8239867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7502875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TYLE 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B650A8-9C21-DC86-F471-38B40FC6D582}"/>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sz="1800"/>
            </a:lvl1pPr>
          </a:lstStyle>
          <a:p>
            <a:pPr lvl="0" algn="ctr"/>
            <a:r>
              <a:rPr lang="en-GB" dirty="0"/>
              <a:t>Click icon to insert image</a:t>
            </a:r>
          </a:p>
        </p:txBody>
      </p:sp>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dirty="0"/>
              <a:t>CLICK TO EDIT MASTER TITLE STYLE</a:t>
            </a:r>
            <a:endParaRPr lang="en-GB" dirty="0"/>
          </a:p>
        </p:txBody>
      </p:sp>
      <p:sp>
        <p:nvSpPr>
          <p:cNvPr id="3" name="Text Placeholder 16">
            <a:extLst>
              <a:ext uri="{FF2B5EF4-FFF2-40B4-BE49-F238E27FC236}">
                <a16:creationId xmlns:a16="http://schemas.microsoft.com/office/drawing/2014/main" id="{291164C1-FFDE-EA90-BDBC-A8ECC8F00D0B}"/>
              </a:ext>
            </a:extLst>
          </p:cNvPr>
          <p:cNvSpPr>
            <a:spLocks noGrp="1"/>
          </p:cNvSpPr>
          <p:nvPr>
            <p:ph type="body" sz="quarter" idx="12" hasCustomPrompt="1"/>
          </p:nvPr>
        </p:nvSpPr>
        <p:spPr>
          <a:xfrm>
            <a:off x="431800" y="3494989"/>
            <a:ext cx="4720771" cy="1274763"/>
          </a:xfrm>
        </p:spPr>
        <p:txBody>
          <a:bodyPr/>
          <a:lstStyle>
            <a:lvl1pPr>
              <a:defRPr sz="2400">
                <a:solidFill>
                  <a:schemeClr val="bg1"/>
                </a:solidFill>
              </a:defRPr>
            </a:lvl1pPr>
            <a:lvl2pPr marL="0" indent="0">
              <a:buNone/>
              <a:defRPr/>
            </a:lvl2pPr>
          </a:lstStyle>
          <a:p>
            <a:pPr lvl="0"/>
            <a:r>
              <a:rPr lang="en-US" dirty="0"/>
              <a:t>Optional additional information</a:t>
            </a:r>
          </a:p>
        </p:txBody>
      </p:sp>
      <p:sp>
        <p:nvSpPr>
          <p:cNvPr id="8" name="Classification">
            <a:extLst>
              <a:ext uri="{FF2B5EF4-FFF2-40B4-BE49-F238E27FC236}">
                <a16:creationId xmlns:a16="http://schemas.microsoft.com/office/drawing/2014/main" id="{ED00A46B-7B9E-F9F1-DC62-ADB1B9F86C50}"/>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pic>
        <p:nvPicPr>
          <p:cNvPr id="9" name="Picture 8">
            <a:extLst>
              <a:ext uri="{FF2B5EF4-FFF2-40B4-BE49-F238E27FC236}">
                <a16:creationId xmlns:a16="http://schemas.microsoft.com/office/drawing/2014/main" id="{98A0C80F-EAA9-257C-DDDD-8A18E107C445}"/>
              </a:ext>
            </a:extLst>
          </p:cNvPr>
          <p:cNvPicPr>
            <a:picLocks noChangeAspect="1"/>
          </p:cNvPicPr>
          <p:nvPr userDrawn="1"/>
        </p:nvPicPr>
        <p:blipFill>
          <a:blip r:embed="rId2"/>
          <a:stretch>
            <a:fillRect/>
          </a:stretch>
        </p:blipFill>
        <p:spPr>
          <a:xfrm>
            <a:off x="10435585" y="5831840"/>
            <a:ext cx="1313503" cy="648111"/>
          </a:xfrm>
          <a:prstGeom prst="rect">
            <a:avLst/>
          </a:prstGeom>
        </p:spPr>
      </p:pic>
    </p:spTree>
    <p:extLst>
      <p:ext uri="{BB962C8B-B14F-4D97-AF65-F5344CB8AC3E}">
        <p14:creationId xmlns:p14="http://schemas.microsoft.com/office/powerpoint/2010/main" val="8330519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dirty="0"/>
              <a:t>Single column layout</a:t>
            </a:r>
            <a:endParaRPr lang="en-GB" dirty="0"/>
          </a:p>
        </p:txBody>
      </p:sp>
    </p:spTree>
    <p:extLst>
      <p:ext uri="{BB962C8B-B14F-4D97-AF65-F5344CB8AC3E}">
        <p14:creationId xmlns:p14="http://schemas.microsoft.com/office/powerpoint/2010/main" val="1328993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nging box title layout">
    <p:bg>
      <p:bgPr>
        <a:solidFill>
          <a:schemeClr val="accent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5DCA5B4-84E6-C16E-3495-F7C93535FD02}"/>
              </a:ext>
            </a:extLst>
          </p:cNvPr>
          <p:cNvSpPr/>
          <p:nvPr userDrawn="1"/>
        </p:nvSpPr>
        <p:spPr>
          <a:xfrm>
            <a:off x="0" y="0"/>
            <a:ext cx="12298680" cy="6858000"/>
          </a:xfrm>
          <a:custGeom>
            <a:avLst/>
            <a:gdLst>
              <a:gd name="connsiteX0" fmla="*/ 0 w 12298680"/>
              <a:gd name="connsiteY0" fmla="*/ 0 h 6858000"/>
              <a:gd name="connsiteX1" fmla="*/ 452513 w 12298680"/>
              <a:gd name="connsiteY1" fmla="*/ 0 h 6858000"/>
              <a:gd name="connsiteX2" fmla="*/ 452513 w 12298680"/>
              <a:gd name="connsiteY2" fmla="*/ 5995686 h 6858000"/>
              <a:gd name="connsiteX3" fmla="*/ 3403129 w 12298680"/>
              <a:gd name="connsiteY3" fmla="*/ 5995686 h 6858000"/>
              <a:gd name="connsiteX4" fmla="*/ 3993266 w 12298680"/>
              <a:gd name="connsiteY4" fmla="*/ 5405549 h 6858000"/>
              <a:gd name="connsiteX5" fmla="*/ 3993266 w 12298680"/>
              <a:gd name="connsiteY5" fmla="*/ 0 h 6858000"/>
              <a:gd name="connsiteX6" fmla="*/ 12298680 w 12298680"/>
              <a:gd name="connsiteY6" fmla="*/ 0 h 6858000"/>
              <a:gd name="connsiteX7" fmla="*/ 12298680 w 12298680"/>
              <a:gd name="connsiteY7" fmla="*/ 6858000 h 6858000"/>
              <a:gd name="connsiteX8" fmla="*/ 0 w 1229868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8680" h="6858000">
                <a:moveTo>
                  <a:pt x="0" y="0"/>
                </a:moveTo>
                <a:lnTo>
                  <a:pt x="452513" y="0"/>
                </a:lnTo>
                <a:lnTo>
                  <a:pt x="452513" y="5995686"/>
                </a:lnTo>
                <a:lnTo>
                  <a:pt x="3403129" y="5995686"/>
                </a:lnTo>
                <a:lnTo>
                  <a:pt x="3993266" y="5405549"/>
                </a:lnTo>
                <a:lnTo>
                  <a:pt x="3993266" y="0"/>
                </a:lnTo>
                <a:lnTo>
                  <a:pt x="12298680" y="0"/>
                </a:lnTo>
                <a:lnTo>
                  <a:pt x="1229868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sp>
        <p:nvSpPr>
          <p:cNvPr id="9" name="TextBox 8">
            <a:extLst>
              <a:ext uri="{FF2B5EF4-FFF2-40B4-BE49-F238E27FC236}">
                <a16:creationId xmlns:a16="http://schemas.microsoft.com/office/drawing/2014/main" id="{A8A895AA-9637-BA9D-6A51-32AABDD1EEE6}"/>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6C83255A-F0EF-01F7-5408-FEF71732F5CE}"/>
              </a:ext>
            </a:extLst>
          </p:cNvPr>
          <p:cNvPicPr>
            <a:picLocks noChangeAspect="1"/>
          </p:cNvPicPr>
          <p:nvPr userDrawn="1"/>
        </p:nvPicPr>
        <p:blipFill>
          <a:blip r:embed="rId2"/>
          <a:stretch>
            <a:fillRect/>
          </a:stretch>
        </p:blipFill>
        <p:spPr>
          <a:xfrm>
            <a:off x="10435585" y="5831840"/>
            <a:ext cx="1313503" cy="648111"/>
          </a:xfrm>
          <a:prstGeom prst="rect">
            <a:avLst/>
          </a:prstGeom>
        </p:spPr>
      </p:pic>
      <p:sp>
        <p:nvSpPr>
          <p:cNvPr id="7" name="Classification">
            <a:extLst>
              <a:ext uri="{FF2B5EF4-FFF2-40B4-BE49-F238E27FC236}">
                <a16:creationId xmlns:a16="http://schemas.microsoft.com/office/drawing/2014/main" id="{88BEC236-7AF7-E719-AE27-E9A38FF27C43}"/>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spTree>
    <p:extLst>
      <p:ext uri="{BB962C8B-B14F-4D97-AF65-F5344CB8AC3E}">
        <p14:creationId xmlns:p14="http://schemas.microsoft.com/office/powerpoint/2010/main" val="28112841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nging box title and text">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063580A-EAC7-6E57-6010-5EE06037E6CB}"/>
              </a:ext>
            </a:extLst>
          </p:cNvPr>
          <p:cNvSpPr/>
          <p:nvPr userDrawn="1"/>
        </p:nvSpPr>
        <p:spPr>
          <a:xfrm>
            <a:off x="0" y="246249"/>
            <a:ext cx="12298680" cy="6858000"/>
          </a:xfrm>
          <a:custGeom>
            <a:avLst/>
            <a:gdLst>
              <a:gd name="connsiteX0" fmla="*/ 0 w 12298680"/>
              <a:gd name="connsiteY0" fmla="*/ 0 h 6858000"/>
              <a:gd name="connsiteX1" fmla="*/ 452513 w 12298680"/>
              <a:gd name="connsiteY1" fmla="*/ 0 h 6858000"/>
              <a:gd name="connsiteX2" fmla="*/ 452513 w 12298680"/>
              <a:gd name="connsiteY2" fmla="*/ 5995686 h 6858000"/>
              <a:gd name="connsiteX3" fmla="*/ 3403129 w 12298680"/>
              <a:gd name="connsiteY3" fmla="*/ 5995686 h 6858000"/>
              <a:gd name="connsiteX4" fmla="*/ 3993266 w 12298680"/>
              <a:gd name="connsiteY4" fmla="*/ 5405549 h 6858000"/>
              <a:gd name="connsiteX5" fmla="*/ 3993266 w 12298680"/>
              <a:gd name="connsiteY5" fmla="*/ 0 h 6858000"/>
              <a:gd name="connsiteX6" fmla="*/ 12298680 w 12298680"/>
              <a:gd name="connsiteY6" fmla="*/ 0 h 6858000"/>
              <a:gd name="connsiteX7" fmla="*/ 12298680 w 12298680"/>
              <a:gd name="connsiteY7" fmla="*/ 6858000 h 6858000"/>
              <a:gd name="connsiteX8" fmla="*/ 0 w 1229868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8680" h="6858000">
                <a:moveTo>
                  <a:pt x="0" y="0"/>
                </a:moveTo>
                <a:lnTo>
                  <a:pt x="452513" y="0"/>
                </a:lnTo>
                <a:lnTo>
                  <a:pt x="452513" y="5995686"/>
                </a:lnTo>
                <a:lnTo>
                  <a:pt x="3403129" y="5995686"/>
                </a:lnTo>
                <a:lnTo>
                  <a:pt x="3993266" y="5405549"/>
                </a:lnTo>
                <a:lnTo>
                  <a:pt x="3993266" y="0"/>
                </a:lnTo>
                <a:lnTo>
                  <a:pt x="12298680" y="0"/>
                </a:lnTo>
                <a:lnTo>
                  <a:pt x="1229868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dirty="0">
              <a:solidFill>
                <a:schemeClr val="tx1"/>
              </a:solidFill>
            </a:endParaRPr>
          </a:p>
        </p:txBody>
      </p:sp>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715669"/>
          </a:xfrm>
        </p:spPr>
        <p:txBody>
          <a:bodyPr/>
          <a:lstStyle>
            <a:lvl1pPr>
              <a:defRPr>
                <a:solidFill>
                  <a:schemeClr val="bg1"/>
                </a:solidFill>
              </a:defRPr>
            </a:lvl1pPr>
          </a:lstStyle>
          <a:p>
            <a:r>
              <a:rPr lang="en-US" dirty="0"/>
              <a:t>Click to edit Master title style</a:t>
            </a:r>
            <a:endParaRPr lang="en-GB" dirty="0"/>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2400"/>
            </a:lvl1pPr>
            <a:lvl2pPr>
              <a:lnSpc>
                <a:spcPct val="120000"/>
              </a:lnSpc>
              <a:spcBef>
                <a:spcPts val="400"/>
              </a:spcBef>
              <a:spcAft>
                <a:spcPts val="400"/>
              </a:spcAft>
              <a:defRPr sz="2400"/>
            </a:lvl2pPr>
            <a:lvl3pPr>
              <a:lnSpc>
                <a:spcPct val="120000"/>
              </a:lnSpc>
              <a:spcBef>
                <a:spcPts val="400"/>
              </a:spcBef>
              <a:spcAft>
                <a:spcPts val="400"/>
              </a:spcAft>
              <a:defRPr sz="2400"/>
            </a:lvl3pPr>
            <a:lvl4pPr>
              <a:lnSpc>
                <a:spcPct val="120000"/>
              </a:lnSpc>
              <a:spcBef>
                <a:spcPts val="400"/>
              </a:spcBef>
              <a:spcAft>
                <a:spcPts val="400"/>
              </a:spcAft>
              <a:defRPr sz="2400"/>
            </a:lvl4pPr>
            <a:lvl5pPr>
              <a:lnSpc>
                <a:spcPct val="120000"/>
              </a:lnSpc>
              <a:spcBef>
                <a:spcPts val="400"/>
              </a:spcBef>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a:extLst>
              <a:ext uri="{FF2B5EF4-FFF2-40B4-BE49-F238E27FC236}">
                <a16:creationId xmlns:a16="http://schemas.microsoft.com/office/drawing/2014/main" id="{83CA27D4-4DF4-8FC8-3F9B-1A76440CE057}"/>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sp>
        <p:nvSpPr>
          <p:cNvPr id="8" name="Classification">
            <a:extLst>
              <a:ext uri="{FF2B5EF4-FFF2-40B4-BE49-F238E27FC236}">
                <a16:creationId xmlns:a16="http://schemas.microsoft.com/office/drawing/2014/main" id="{B4AC6576-1CFA-49E3-6518-BDBEF92D4EB5}"/>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effectLst/>
              </a:rPr>
              <a:t>arin-africa.org</a:t>
            </a:r>
          </a:p>
        </p:txBody>
      </p:sp>
      <p:pic>
        <p:nvPicPr>
          <p:cNvPr id="10" name="Picture 9">
            <a:extLst>
              <a:ext uri="{FF2B5EF4-FFF2-40B4-BE49-F238E27FC236}">
                <a16:creationId xmlns:a16="http://schemas.microsoft.com/office/drawing/2014/main" id="{E63A9621-ABD7-ECD2-2838-FB3BFC9902B3}"/>
              </a:ext>
            </a:extLst>
          </p:cNvPr>
          <p:cNvPicPr>
            <a:picLocks noChangeAspect="1"/>
          </p:cNvPicPr>
          <p:nvPr userDrawn="1"/>
        </p:nvPicPr>
        <p:blipFill>
          <a:blip r:embed="rId2"/>
          <a:stretch>
            <a:fillRect/>
          </a:stretch>
        </p:blipFill>
        <p:spPr>
          <a:xfrm>
            <a:off x="10435585" y="5831840"/>
            <a:ext cx="1313503" cy="648111"/>
          </a:xfrm>
          <a:prstGeom prst="rect">
            <a:avLst/>
          </a:prstGeom>
        </p:spPr>
      </p:pic>
    </p:spTree>
    <p:extLst>
      <p:ext uri="{BB962C8B-B14F-4D97-AF65-F5344CB8AC3E}">
        <p14:creationId xmlns:p14="http://schemas.microsoft.com/office/powerpoint/2010/main" val="19476062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0"/>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dirty="0"/>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0"/>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dirty="0"/>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0"/>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dirty="0"/>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2000">
                <a:solidFill>
                  <a:schemeClr val="bg1"/>
                </a:solidFill>
              </a:defRPr>
            </a:lvl1pPr>
            <a:lvl2pPr>
              <a:spcBef>
                <a:spcPts val="400"/>
              </a:spcBef>
              <a:defRPr sz="2000">
                <a:solidFill>
                  <a:schemeClr val="bg1"/>
                </a:solidFill>
              </a:defRPr>
            </a:lvl2pPr>
            <a:lvl3pPr>
              <a:spcBef>
                <a:spcPts val="400"/>
              </a:spcBef>
              <a:defRPr sz="2000">
                <a:solidFill>
                  <a:schemeClr val="bg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pic>
        <p:nvPicPr>
          <p:cNvPr id="8" name="Picture 7">
            <a:extLst>
              <a:ext uri="{FF2B5EF4-FFF2-40B4-BE49-F238E27FC236}">
                <a16:creationId xmlns:a16="http://schemas.microsoft.com/office/drawing/2014/main" id="{2C70FCDC-3F70-95A4-6E1D-772346E158C4}"/>
              </a:ext>
            </a:extLst>
          </p:cNvPr>
          <p:cNvPicPr>
            <a:picLocks noChangeAspect="1"/>
          </p:cNvPicPr>
          <p:nvPr userDrawn="1"/>
        </p:nvPicPr>
        <p:blipFill>
          <a:blip r:embed="rId2"/>
          <a:stretch>
            <a:fillRect/>
          </a:stretch>
        </p:blipFill>
        <p:spPr>
          <a:xfrm>
            <a:off x="10728961" y="6046842"/>
            <a:ext cx="1020128" cy="503353"/>
          </a:xfrm>
          <a:prstGeom prst="rect">
            <a:avLst/>
          </a:prstGeom>
        </p:spPr>
      </p:pic>
      <p:sp>
        <p:nvSpPr>
          <p:cNvPr id="9" name="Classification">
            <a:extLst>
              <a:ext uri="{FF2B5EF4-FFF2-40B4-BE49-F238E27FC236}">
                <a16:creationId xmlns:a16="http://schemas.microsoft.com/office/drawing/2014/main" id="{A6B856DB-D75F-3664-1CA0-9589D7DD54E8}"/>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arin-africa.org</a:t>
            </a:r>
          </a:p>
        </p:txBody>
      </p:sp>
    </p:spTree>
    <p:extLst>
      <p:ext uri="{BB962C8B-B14F-4D97-AF65-F5344CB8AC3E}">
        <p14:creationId xmlns:p14="http://schemas.microsoft.com/office/powerpoint/2010/main" val="34215724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0"/>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dirty="0"/>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dirty="0">
              <a:solidFill>
                <a:schemeClr val="bg1"/>
              </a:solidFill>
            </a:endParaRP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0"/>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dirty="0"/>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0"/>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dirty="0"/>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0"/>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dirty="0"/>
              <a:t> </a:t>
            </a:r>
          </a:p>
        </p:txBody>
      </p:sp>
      <p:pic>
        <p:nvPicPr>
          <p:cNvPr id="6" name="Picture 5">
            <a:extLst>
              <a:ext uri="{FF2B5EF4-FFF2-40B4-BE49-F238E27FC236}">
                <a16:creationId xmlns:a16="http://schemas.microsoft.com/office/drawing/2014/main" id="{0A2B5D8C-9061-40F4-0761-F551CA0CCF2B}"/>
              </a:ext>
            </a:extLst>
          </p:cNvPr>
          <p:cNvPicPr>
            <a:picLocks noChangeAspect="1"/>
          </p:cNvPicPr>
          <p:nvPr userDrawn="1"/>
        </p:nvPicPr>
        <p:blipFill>
          <a:blip r:embed="rId2"/>
          <a:stretch>
            <a:fillRect/>
          </a:stretch>
        </p:blipFill>
        <p:spPr>
          <a:xfrm>
            <a:off x="10581497" y="5974080"/>
            <a:ext cx="1167592" cy="576115"/>
          </a:xfrm>
          <a:prstGeom prst="rect">
            <a:avLst/>
          </a:prstGeom>
        </p:spPr>
      </p:pic>
    </p:spTree>
    <p:extLst>
      <p:ext uri="{BB962C8B-B14F-4D97-AF65-F5344CB8AC3E}">
        <p14:creationId xmlns:p14="http://schemas.microsoft.com/office/powerpoint/2010/main" val="15488653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dirty="0"/>
              <a:t>Short slide title</a:t>
            </a:r>
          </a:p>
        </p:txBody>
      </p:sp>
      <p:sp>
        <p:nvSpPr>
          <p:cNvPr id="3" name="Placeholder">
            <a:extLst>
              <a:ext uri="{FF2B5EF4-FFF2-40B4-BE49-F238E27FC236}">
                <a16:creationId xmlns:a16="http://schemas.microsoft.com/office/drawing/2014/main" id="{41F54BE0-878D-4EDE-9290-206FC15489D4}"/>
              </a:ext>
            </a:extLst>
          </p:cNvPr>
          <p:cNvSpPr>
            <a:spLocks noGrp="1"/>
          </p:cNvSpPr>
          <p:nvPr>
            <p:ph type="body" idx="1"/>
          </p:nvPr>
        </p:nvSpPr>
        <p:spPr>
          <a:xfrm>
            <a:off x="450000" y="1808163"/>
            <a:ext cx="11299088" cy="3852862"/>
          </a:xfrm>
          <a:prstGeom prst="rect">
            <a:avLst/>
          </a:prstGeom>
        </p:spPr>
        <p:txBody>
          <a:bodyPr vert="horz" lIns="0" tIns="0" rIns="0" bIns="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96" name="TextBox 95">
            <a:extLst>
              <a:ext uri="{FF2B5EF4-FFF2-40B4-BE49-F238E27FC236}">
                <a16:creationId xmlns:a16="http://schemas.microsoft.com/office/drawing/2014/main" id="{A19EB2BF-21C7-DA01-6AAC-8D446BDFC72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dirty="0"/>
          </a:p>
        </p:txBody>
      </p:sp>
      <p:pic>
        <p:nvPicPr>
          <p:cNvPr id="7" name="Picture 6">
            <a:extLst>
              <a:ext uri="{FF2B5EF4-FFF2-40B4-BE49-F238E27FC236}">
                <a16:creationId xmlns:a16="http://schemas.microsoft.com/office/drawing/2014/main" id="{D79AFFA4-4982-FC63-611B-F2A2036B4150}"/>
              </a:ext>
            </a:extLst>
          </p:cNvPr>
          <p:cNvPicPr>
            <a:picLocks noChangeAspect="1"/>
          </p:cNvPicPr>
          <p:nvPr userDrawn="1"/>
        </p:nvPicPr>
        <p:blipFill>
          <a:blip r:embed="rId34"/>
          <a:stretch>
            <a:fillRect/>
          </a:stretch>
        </p:blipFill>
        <p:spPr>
          <a:xfrm>
            <a:off x="10728960" y="5862177"/>
            <a:ext cx="1020128" cy="503353"/>
          </a:xfrm>
          <a:prstGeom prst="rect">
            <a:avLst/>
          </a:prstGeom>
        </p:spPr>
      </p:pic>
    </p:spTree>
    <p:extLst>
      <p:ext uri="{BB962C8B-B14F-4D97-AF65-F5344CB8AC3E}">
        <p14:creationId xmlns:p14="http://schemas.microsoft.com/office/powerpoint/2010/main" val="3351755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Lst>
  <p:hf hdr="0" ftr="0" dt="0"/>
  <p:txStyles>
    <p:title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24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436">
          <p15:clr>
            <a:srgbClr val="9FCC3B"/>
          </p15:clr>
        </p15:guide>
        <p15:guide id="23" pos="279">
          <p15:clr>
            <a:srgbClr val="9FCC3B"/>
          </p15:clr>
        </p15:guide>
        <p15:guide id="24" pos="7401">
          <p15:clr>
            <a:srgbClr val="9FCC3B"/>
          </p15:clr>
        </p15:guide>
        <p15:guide id="25" pos="2509">
          <p15:clr>
            <a:srgbClr val="5ACBF0"/>
          </p15:clr>
        </p15:guide>
        <p15:guide id="26" pos="2729">
          <p15:clr>
            <a:srgbClr val="5ACBF0"/>
          </p15:clr>
        </p15:guide>
        <p15:guide id="30" pos="4951">
          <p15:clr>
            <a:srgbClr val="5ACBF0"/>
          </p15:clr>
        </p15:guide>
        <p15:guide id="31" pos="5178">
          <p15:clr>
            <a:srgbClr val="5ACBF0"/>
          </p15:clr>
        </p15:guide>
        <p15:guide id="35" orient="horz" pos="3747">
          <p15:clr>
            <a:srgbClr val="9FCC3B"/>
          </p15:clr>
        </p15:guide>
        <p15:guide id="36" orient="horz" pos="3884">
          <p15:clr>
            <a:srgbClr val="000000"/>
          </p15:clr>
        </p15:guide>
        <p15:guide id="38" orient="horz" pos="913">
          <p15:clr>
            <a:srgbClr val="C35EA4"/>
          </p15:clr>
        </p15:guide>
        <p15:guide id="39" orient="horz" pos="1139">
          <p15:clr>
            <a:srgbClr val="5ACBF0"/>
          </p15:clr>
        </p15:guide>
        <p15:guide id="41" pos="1916">
          <p15:clr>
            <a:srgbClr val="F26B43"/>
          </p15:clr>
        </p15:guide>
        <p15:guide id="42" pos="2114">
          <p15:clr>
            <a:srgbClr val="F26B43"/>
          </p15:clr>
        </p15:guide>
        <p15:guide id="43" pos="3942">
          <p15:clr>
            <a:srgbClr val="F26B43"/>
          </p15:clr>
        </p15:guide>
        <p15:guide id="45" pos="3747">
          <p15:clr>
            <a:srgbClr val="F26B43"/>
          </p15:clr>
        </p15:guide>
        <p15:guide id="46" pos="5574">
          <p15:clr>
            <a:srgbClr val="F26B43"/>
          </p15:clr>
        </p15:guide>
        <p15:guide id="47" pos="5763">
          <p15:clr>
            <a:srgbClr val="F26B43"/>
          </p15:clr>
        </p15:guide>
        <p15:guide id="48" orient="horz" pos="142">
          <p15:clr>
            <a:srgbClr val="000000"/>
          </p15:clr>
        </p15:guide>
        <p15:guide id="49" orient="horz" pos="3566">
          <p15:clr>
            <a:srgbClr val="5ACBF0"/>
          </p15:clr>
        </p15:guide>
        <p15:guide id="50" orient="horz" pos="4166">
          <p15:clr>
            <a:srgbClr val="000000"/>
          </p15:clr>
        </p15:guide>
        <p15:guide id="51" pos="140">
          <p15:clr>
            <a:srgbClr val="000000"/>
          </p15:clr>
        </p15:guide>
        <p15:guide id="52"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1BB242C-CB72-440E-9602-808C3EC37D59}"/>
              </a:ext>
            </a:extLst>
          </p:cNvPr>
          <p:cNvSpPr>
            <a:spLocks noGrp="1"/>
          </p:cNvSpPr>
          <p:nvPr>
            <p:ph type="title"/>
          </p:nvPr>
        </p:nvSpPr>
        <p:spPr>
          <a:xfrm>
            <a:off x="182880" y="680484"/>
            <a:ext cx="6048955" cy="4135356"/>
          </a:xfrm>
        </p:spPr>
        <p:txBody>
          <a:bodyPr/>
          <a:lstStyle/>
          <a:p>
            <a:r>
              <a:rPr lang="en-US" dirty="0"/>
              <a:t>Pan-African Conference on Environment, Climate Change and Health: </a:t>
            </a:r>
            <a:r>
              <a:rPr lang="en-US" b="0" dirty="0"/>
              <a:t>Science to Policy </a:t>
            </a:r>
            <a:endParaRPr lang="en-GB" sz="4000" dirty="0"/>
          </a:p>
        </p:txBody>
      </p:sp>
      <p:sp>
        <p:nvSpPr>
          <p:cNvPr id="7" name="Parallelogram 1">
            <a:extLst>
              <a:ext uri="{FF2B5EF4-FFF2-40B4-BE49-F238E27FC236}">
                <a16:creationId xmlns:a16="http://schemas.microsoft.com/office/drawing/2014/main" id="{A6BD1784-F3A1-1046-21F9-8FEFED56EE96}"/>
              </a:ext>
              <a:ext uri="{C183D7F6-B498-43B3-948B-1728B52AA6E4}">
                <adec:decorative xmlns:adec="http://schemas.microsoft.com/office/drawing/2017/decorative" val="1"/>
              </a:ext>
            </a:extLst>
          </p:cNvPr>
          <p:cNvSpPr/>
          <p:nvPr/>
        </p:nvSpPr>
        <p:spPr>
          <a:xfrm rot="18900000">
            <a:off x="6694164" y="441756"/>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11" name="Triangle">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sp>
        <p:nvSpPr>
          <p:cNvPr id="9" name="Parallelogram 2">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2984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Barlow"/>
              <a:ea typeface="+mn-ea"/>
              <a:cs typeface="+mn-cs"/>
            </a:endParaRPr>
          </a:p>
        </p:txBody>
      </p:sp>
      <p:pic>
        <p:nvPicPr>
          <p:cNvPr id="2" name="Picture 1">
            <a:extLst>
              <a:ext uri="{FF2B5EF4-FFF2-40B4-BE49-F238E27FC236}">
                <a16:creationId xmlns:a16="http://schemas.microsoft.com/office/drawing/2014/main" id="{C0AB5280-3D53-D026-7408-56DC46EEC600}"/>
              </a:ext>
            </a:extLst>
          </p:cNvPr>
          <p:cNvPicPr>
            <a:picLocks noChangeAspect="1"/>
          </p:cNvPicPr>
          <p:nvPr/>
        </p:nvPicPr>
        <p:blipFill>
          <a:blip r:embed="rId3"/>
          <a:stretch>
            <a:fillRect/>
          </a:stretch>
        </p:blipFill>
        <p:spPr>
          <a:xfrm>
            <a:off x="10170409" y="5874026"/>
            <a:ext cx="1512731" cy="746413"/>
          </a:xfrm>
          <a:prstGeom prst="rect">
            <a:avLst/>
          </a:prstGeom>
        </p:spPr>
      </p:pic>
      <p:pic>
        <p:nvPicPr>
          <p:cNvPr id="8" name="Content Placeholder 1">
            <a:extLst>
              <a:ext uri="{FF2B5EF4-FFF2-40B4-BE49-F238E27FC236}">
                <a16:creationId xmlns:a16="http://schemas.microsoft.com/office/drawing/2014/main" id="{2C592809-66F4-1B64-A8C3-DE911E3D77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4327" y="0"/>
            <a:ext cx="5537673" cy="3375418"/>
          </a:xfrm>
          <a:prstGeom prst="rect">
            <a:avLst/>
          </a:prstGeom>
        </p:spPr>
      </p:pic>
    </p:spTree>
    <p:extLst>
      <p:ext uri="{BB962C8B-B14F-4D97-AF65-F5344CB8AC3E}">
        <p14:creationId xmlns:p14="http://schemas.microsoft.com/office/powerpoint/2010/main" val="365316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9718-3197-FB3B-DB3F-F27B776A26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7B797D-6985-A2A5-D553-EE58ED5354D5}"/>
              </a:ext>
            </a:extLst>
          </p:cNvPr>
          <p:cNvSpPr txBox="1"/>
          <p:nvPr/>
        </p:nvSpPr>
        <p:spPr>
          <a:xfrm>
            <a:off x="222936" y="1178561"/>
            <a:ext cx="11299088" cy="1309846"/>
          </a:xfrm>
          <a:prstGeom prst="rect">
            <a:avLst/>
          </a:prstGeom>
          <a:noFill/>
        </p:spPr>
        <p:txBody>
          <a:bodyPr wrap="square" lIns="0" tIns="0" rIns="0" bIns="0" rtlCol="0">
            <a:spAutoFit/>
          </a:bodyPr>
          <a:lstStyle/>
          <a:p>
            <a:pPr>
              <a:lnSpc>
                <a:spcPct val="115000"/>
              </a:lnSpc>
              <a:spcBef>
                <a:spcPts val="400"/>
              </a:spcBef>
              <a:spcAft>
                <a:spcPts val="400"/>
              </a:spcAft>
            </a:pPr>
            <a:endParaRPr lang="en-GB" sz="3600" dirty="0"/>
          </a:p>
          <a:p>
            <a:pPr>
              <a:lnSpc>
                <a:spcPct val="115000"/>
              </a:lnSpc>
              <a:spcBef>
                <a:spcPts val="400"/>
              </a:spcBef>
              <a:spcAft>
                <a:spcPts val="400"/>
              </a:spcAft>
            </a:pPr>
            <a:endParaRPr lang="en-GB" sz="3600" dirty="0"/>
          </a:p>
        </p:txBody>
      </p:sp>
      <p:sp>
        <p:nvSpPr>
          <p:cNvPr id="4" name="Title">
            <a:extLst>
              <a:ext uri="{FF2B5EF4-FFF2-40B4-BE49-F238E27FC236}">
                <a16:creationId xmlns:a16="http://schemas.microsoft.com/office/drawing/2014/main" id="{BA1CA031-B6FD-826B-E434-7C19DE61AB41}"/>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endParaRPr lang="en-GB" sz="1800" b="0" dirty="0"/>
          </a:p>
        </p:txBody>
      </p:sp>
      <p:sp>
        <p:nvSpPr>
          <p:cNvPr id="6" name="Title 5">
            <a:extLst>
              <a:ext uri="{FF2B5EF4-FFF2-40B4-BE49-F238E27FC236}">
                <a16:creationId xmlns:a16="http://schemas.microsoft.com/office/drawing/2014/main" id="{CAFD114B-C33C-0DA3-C5B5-965B205C8994}"/>
              </a:ext>
            </a:extLst>
          </p:cNvPr>
          <p:cNvSpPr>
            <a:spLocks noGrp="1"/>
          </p:cNvSpPr>
          <p:nvPr>
            <p:ph type="title"/>
          </p:nvPr>
        </p:nvSpPr>
        <p:spPr>
          <a:xfrm>
            <a:off x="222936" y="57099"/>
            <a:ext cx="11299088" cy="430581"/>
          </a:xfrm>
        </p:spPr>
        <p:txBody>
          <a:bodyPr/>
          <a:lstStyle/>
          <a:p>
            <a:pPr algn="ctr"/>
            <a:r>
              <a:rPr lang="en-US" sz="2400" dirty="0"/>
              <a:t> Sponsorship Packages</a:t>
            </a:r>
            <a:endParaRPr lang="en-KE" sz="2400" dirty="0"/>
          </a:p>
        </p:txBody>
      </p:sp>
      <p:graphicFrame>
        <p:nvGraphicFramePr>
          <p:cNvPr id="2" name="Table 1">
            <a:extLst>
              <a:ext uri="{FF2B5EF4-FFF2-40B4-BE49-F238E27FC236}">
                <a16:creationId xmlns:a16="http://schemas.microsoft.com/office/drawing/2014/main" id="{786FA791-B800-00B6-3218-35A40F7C8E87}"/>
              </a:ext>
            </a:extLst>
          </p:cNvPr>
          <p:cNvGraphicFramePr>
            <a:graphicFrameLocks noGrp="1"/>
          </p:cNvGraphicFramePr>
          <p:nvPr>
            <p:extLst>
              <p:ext uri="{D42A27DB-BD31-4B8C-83A1-F6EECF244321}">
                <p14:modId xmlns:p14="http://schemas.microsoft.com/office/powerpoint/2010/main" val="2510216188"/>
              </p:ext>
            </p:extLst>
          </p:nvPr>
        </p:nvGraphicFramePr>
        <p:xfrm>
          <a:off x="71120" y="487680"/>
          <a:ext cx="11998960" cy="6313222"/>
        </p:xfrm>
        <a:graphic>
          <a:graphicData uri="http://schemas.openxmlformats.org/drawingml/2006/table">
            <a:tbl>
              <a:tblPr>
                <a:tableStyleId>{0505E3EF-67EA-436B-97B2-0124C06EBD24}</a:tableStyleId>
              </a:tblPr>
              <a:tblGrid>
                <a:gridCol w="2999740">
                  <a:extLst>
                    <a:ext uri="{9D8B030D-6E8A-4147-A177-3AD203B41FA5}">
                      <a16:colId xmlns:a16="http://schemas.microsoft.com/office/drawing/2014/main" val="1211338751"/>
                    </a:ext>
                  </a:extLst>
                </a:gridCol>
                <a:gridCol w="2999740">
                  <a:extLst>
                    <a:ext uri="{9D8B030D-6E8A-4147-A177-3AD203B41FA5}">
                      <a16:colId xmlns:a16="http://schemas.microsoft.com/office/drawing/2014/main" val="1821605782"/>
                    </a:ext>
                  </a:extLst>
                </a:gridCol>
                <a:gridCol w="2999740">
                  <a:extLst>
                    <a:ext uri="{9D8B030D-6E8A-4147-A177-3AD203B41FA5}">
                      <a16:colId xmlns:a16="http://schemas.microsoft.com/office/drawing/2014/main" val="1985489304"/>
                    </a:ext>
                  </a:extLst>
                </a:gridCol>
                <a:gridCol w="2999740">
                  <a:extLst>
                    <a:ext uri="{9D8B030D-6E8A-4147-A177-3AD203B41FA5}">
                      <a16:colId xmlns:a16="http://schemas.microsoft.com/office/drawing/2014/main" val="4249215388"/>
                    </a:ext>
                  </a:extLst>
                </a:gridCol>
              </a:tblGrid>
              <a:tr h="285286">
                <a:tc>
                  <a:txBody>
                    <a:bodyPr/>
                    <a:lstStyle/>
                    <a:p>
                      <a:r>
                        <a:rPr lang="en-GB" sz="1400" b="1" dirty="0"/>
                        <a:t>Benefit/Feature</a:t>
                      </a:r>
                    </a:p>
                  </a:txBody>
                  <a:tcPr marL="40134" marR="40134" marT="20067" marB="20067" anchor="ctr"/>
                </a:tc>
                <a:tc>
                  <a:txBody>
                    <a:bodyPr/>
                    <a:lstStyle/>
                    <a:p>
                      <a:r>
                        <a:rPr lang="en-GB" sz="1400" b="1"/>
                        <a:t>Platinum ($25,000)</a:t>
                      </a:r>
                      <a:endParaRPr lang="en-GB" sz="1400"/>
                    </a:p>
                  </a:txBody>
                  <a:tcPr marL="40134" marR="40134" marT="20067" marB="20067" anchor="ctr"/>
                </a:tc>
                <a:tc>
                  <a:txBody>
                    <a:bodyPr/>
                    <a:lstStyle/>
                    <a:p>
                      <a:r>
                        <a:rPr lang="en-GB" sz="1400" b="1"/>
                        <a:t>Gold ($15,000)</a:t>
                      </a:r>
                      <a:endParaRPr lang="en-GB" sz="1400"/>
                    </a:p>
                  </a:txBody>
                  <a:tcPr marL="40134" marR="40134" marT="20067" marB="20067" anchor="ctr"/>
                </a:tc>
                <a:tc>
                  <a:txBody>
                    <a:bodyPr/>
                    <a:lstStyle/>
                    <a:p>
                      <a:r>
                        <a:rPr lang="en-GB" sz="1400" b="1"/>
                        <a:t>Silver ($10,000)</a:t>
                      </a:r>
                      <a:endParaRPr lang="en-GB" sz="1400"/>
                    </a:p>
                  </a:txBody>
                  <a:tcPr marL="40134" marR="40134" marT="20067" marB="20067" anchor="ctr"/>
                </a:tc>
                <a:extLst>
                  <a:ext uri="{0D108BD9-81ED-4DB2-BD59-A6C34878D82A}">
                    <a16:rowId xmlns:a16="http://schemas.microsoft.com/office/drawing/2014/main" val="2038890400"/>
                  </a:ext>
                </a:extLst>
              </a:tr>
              <a:tr h="2206234">
                <a:tc>
                  <a:txBody>
                    <a:bodyPr/>
                    <a:lstStyle/>
                    <a:p>
                      <a:r>
                        <a:rPr lang="en-GB" sz="1400" b="1" dirty="0"/>
                        <a:t>Branding &amp; Visibility</a:t>
                      </a:r>
                      <a:endParaRPr lang="en-GB" sz="1400" dirty="0"/>
                    </a:p>
                  </a:txBody>
                  <a:tcPr marL="40134" marR="40134" marT="20067" marB="20067" anchor="ctr"/>
                </a:tc>
                <a:tc>
                  <a:txBody>
                    <a:bodyPr/>
                    <a:lstStyle/>
                    <a:p>
                      <a:r>
                        <a:rPr lang="en-GB" sz="1400" dirty="0"/>
                        <a:t>✔ Logo &amp; link on conference and organizing institutions' websites</a:t>
                      </a:r>
                    </a:p>
                    <a:p>
                      <a:r>
                        <a:rPr lang="en-GB" sz="1400" dirty="0"/>
                        <a:t>✔ Prime logo placement on all materials (Digital)</a:t>
                      </a:r>
                    </a:p>
                    <a:p>
                      <a:r>
                        <a:rPr lang="en-GB" sz="1400" dirty="0"/>
                        <a:t>✔ Full-page ad in brochure &amp; final report</a:t>
                      </a:r>
                    </a:p>
                    <a:p>
                      <a:r>
                        <a:rPr lang="en-GB" sz="1400" dirty="0"/>
                        <a:t>✔ 5 teardrop banners</a:t>
                      </a:r>
                    </a:p>
                    <a:p>
                      <a:r>
                        <a:rPr lang="en-GB" sz="1400" dirty="0"/>
                        <a:t>✔ Recognition at opening &amp; closing ceremonies</a:t>
                      </a:r>
                    </a:p>
                  </a:txBody>
                  <a:tcPr marL="40134" marR="40134" marT="20067" marB="20067" anchor="ctr"/>
                </a:tc>
                <a:tc>
                  <a:txBody>
                    <a:bodyPr/>
                    <a:lstStyle/>
                    <a:p>
                      <a:r>
                        <a:rPr lang="en-GB" sz="1400" dirty="0"/>
                        <a:t>✔ Logo &amp; link on websites</a:t>
                      </a:r>
                    </a:p>
                    <a:p>
                      <a:r>
                        <a:rPr lang="en-GB" sz="1400" dirty="0"/>
                        <a:t>✔ Prime logo placement on all materials (Digital)</a:t>
                      </a:r>
                    </a:p>
                    <a:p>
                      <a:r>
                        <a:rPr lang="en-GB" sz="1400" dirty="0"/>
                        <a:t>✔ Half-page ad in brochure &amp; final report</a:t>
                      </a:r>
                    </a:p>
                    <a:p>
                      <a:r>
                        <a:rPr lang="en-GB" sz="1400" dirty="0"/>
                        <a:t>✔ 3 teardrop banners</a:t>
                      </a:r>
                    </a:p>
                    <a:p>
                      <a:r>
                        <a:rPr lang="en-GB" sz="1400" dirty="0"/>
                        <a:t>✔ Recognition at opening &amp; closing ceremonies</a:t>
                      </a:r>
                    </a:p>
                  </a:txBody>
                  <a:tcPr marL="40134" marR="40134" marT="20067" marB="20067" anchor="ctr"/>
                </a:tc>
                <a:tc>
                  <a:txBody>
                    <a:bodyPr/>
                    <a:lstStyle/>
                    <a:p>
                      <a:r>
                        <a:rPr lang="en-GB" sz="1400" dirty="0"/>
                        <a:t>✔ Logo &amp; link on websites</a:t>
                      </a:r>
                    </a:p>
                    <a:p>
                      <a:r>
                        <a:rPr lang="en-GB" sz="1400" dirty="0"/>
                        <a:t>✔ Prime logo placement on all materials (Digital)</a:t>
                      </a:r>
                    </a:p>
                    <a:p>
                      <a:r>
                        <a:rPr lang="en-GB" sz="1400" dirty="0"/>
                        <a:t>✔ Quarter-page ad in brochure &amp; final report</a:t>
                      </a:r>
                    </a:p>
                    <a:p>
                      <a:r>
                        <a:rPr lang="en-GB" sz="1400" dirty="0"/>
                        <a:t>✔ 2 teardrop banners</a:t>
                      </a:r>
                    </a:p>
                  </a:txBody>
                  <a:tcPr marL="40134" marR="40134" marT="20067" marB="20067" anchor="ctr"/>
                </a:tc>
                <a:extLst>
                  <a:ext uri="{0D108BD9-81ED-4DB2-BD59-A6C34878D82A}">
                    <a16:rowId xmlns:a16="http://schemas.microsoft.com/office/drawing/2014/main" val="364260727"/>
                  </a:ext>
                </a:extLst>
              </a:tr>
              <a:tr h="1005642">
                <a:tc>
                  <a:txBody>
                    <a:bodyPr/>
                    <a:lstStyle/>
                    <a:p>
                      <a:r>
                        <a:rPr lang="en-GB" sz="1400" b="1"/>
                        <a:t>Speaking &amp; Engagement</a:t>
                      </a:r>
                      <a:endParaRPr lang="en-GB" sz="1400"/>
                    </a:p>
                  </a:txBody>
                  <a:tcPr marL="40134" marR="40134" marT="20067" marB="20067" anchor="ctr"/>
                </a:tc>
                <a:tc>
                  <a:txBody>
                    <a:bodyPr/>
                    <a:lstStyle/>
                    <a:p>
                      <a:r>
                        <a:rPr lang="en-US" sz="1400" dirty="0"/>
                        <a:t>✔ Speaking at Opening &amp; Closing Ceremony, 1 Plenary Session, 2 Side Events</a:t>
                      </a:r>
                    </a:p>
                    <a:p>
                      <a:r>
                        <a:rPr lang="en-US" sz="1400" dirty="0"/>
                        <a:t>✔ Host exclusive side event/panel</a:t>
                      </a:r>
                    </a:p>
                  </a:txBody>
                  <a:tcPr marL="40134" marR="40134" marT="20067" marB="20067" anchor="ctr"/>
                </a:tc>
                <a:tc>
                  <a:txBody>
                    <a:bodyPr/>
                    <a:lstStyle/>
                    <a:p>
                      <a:r>
                        <a:rPr lang="en-US" sz="1400" dirty="0"/>
                        <a:t>✔ Speaking at Opening Ceremony, 1 Plenary, 1 Breakout Session</a:t>
                      </a:r>
                    </a:p>
                    <a:p>
                      <a:r>
                        <a:rPr lang="en-US" sz="1400" dirty="0"/>
                        <a:t>✔ Host exclusive side event/panel</a:t>
                      </a:r>
                    </a:p>
                  </a:txBody>
                  <a:tcPr marL="40134" marR="40134" marT="20067" marB="20067" anchor="ctr"/>
                </a:tc>
                <a:tc>
                  <a:txBody>
                    <a:bodyPr/>
                    <a:lstStyle/>
                    <a:p>
                      <a:r>
                        <a:rPr lang="en-US" sz="1400"/>
                        <a:t>✔ Speaking at 1 Breakout Session</a:t>
                      </a:r>
                    </a:p>
                  </a:txBody>
                  <a:tcPr marL="40134" marR="40134" marT="20067" marB="20067" anchor="ctr"/>
                </a:tc>
                <a:extLst>
                  <a:ext uri="{0D108BD9-81ED-4DB2-BD59-A6C34878D82A}">
                    <a16:rowId xmlns:a16="http://schemas.microsoft.com/office/drawing/2014/main" val="3669430779"/>
                  </a:ext>
                </a:extLst>
              </a:tr>
              <a:tr h="395633">
                <a:tc>
                  <a:txBody>
                    <a:bodyPr/>
                    <a:lstStyle/>
                    <a:p>
                      <a:r>
                        <a:rPr lang="en-GB" sz="1400" b="1"/>
                        <a:t>Registrations</a:t>
                      </a:r>
                      <a:endParaRPr lang="en-GB" sz="1400"/>
                    </a:p>
                  </a:txBody>
                  <a:tcPr marL="40134" marR="40134" marT="20067" marB="20067" anchor="ctr"/>
                </a:tc>
                <a:tc>
                  <a:txBody>
                    <a:bodyPr/>
                    <a:lstStyle/>
                    <a:p>
                      <a:r>
                        <a:rPr lang="en-GB" sz="1400"/>
                        <a:t>8 complimentary registrations</a:t>
                      </a:r>
                    </a:p>
                  </a:txBody>
                  <a:tcPr marL="40134" marR="40134" marT="20067" marB="20067" anchor="ctr"/>
                </a:tc>
                <a:tc>
                  <a:txBody>
                    <a:bodyPr/>
                    <a:lstStyle/>
                    <a:p>
                      <a:r>
                        <a:rPr lang="en-GB" sz="1400"/>
                        <a:t>6 complimentary registrations</a:t>
                      </a:r>
                    </a:p>
                  </a:txBody>
                  <a:tcPr marL="40134" marR="40134" marT="20067" marB="20067" anchor="ctr"/>
                </a:tc>
                <a:tc>
                  <a:txBody>
                    <a:bodyPr/>
                    <a:lstStyle/>
                    <a:p>
                      <a:r>
                        <a:rPr lang="en-GB" sz="1400"/>
                        <a:t>4 complimentary registrations</a:t>
                      </a:r>
                    </a:p>
                  </a:txBody>
                  <a:tcPr marL="40134" marR="40134" marT="20067" marB="20067" anchor="ctr"/>
                </a:tc>
                <a:extLst>
                  <a:ext uri="{0D108BD9-81ED-4DB2-BD59-A6C34878D82A}">
                    <a16:rowId xmlns:a16="http://schemas.microsoft.com/office/drawing/2014/main" val="3765751248"/>
                  </a:ext>
                </a:extLst>
              </a:tr>
              <a:tr h="1005642">
                <a:tc>
                  <a:txBody>
                    <a:bodyPr/>
                    <a:lstStyle/>
                    <a:p>
                      <a:r>
                        <a:rPr lang="en-GB" sz="1400" b="1"/>
                        <a:t>Exhibition &amp; Promo Exposure</a:t>
                      </a:r>
                      <a:endParaRPr lang="en-GB" sz="1400"/>
                    </a:p>
                  </a:txBody>
                  <a:tcPr marL="40134" marR="40134" marT="20067" marB="20067" anchor="ctr"/>
                </a:tc>
                <a:tc>
                  <a:txBody>
                    <a:bodyPr/>
                    <a:lstStyle/>
                    <a:p>
                      <a:r>
                        <a:rPr lang="en-US" sz="1400" dirty="0"/>
                        <a:t>✔ Reserved seating at plenary sessions</a:t>
                      </a:r>
                    </a:p>
                    <a:p>
                      <a:r>
                        <a:rPr lang="en-US" sz="1400" dirty="0"/>
                        <a:t>✔ 3x3m branded booth in high-traffic area</a:t>
                      </a:r>
                    </a:p>
                  </a:txBody>
                  <a:tcPr marL="40134" marR="40134" marT="20067" marB="20067" anchor="ctr"/>
                </a:tc>
                <a:tc>
                  <a:txBody>
                    <a:bodyPr/>
                    <a:lstStyle/>
                    <a:p>
                      <a:r>
                        <a:rPr lang="en-US" sz="1400" dirty="0"/>
                        <a:t>✔ Reserved seating at plenary sessions</a:t>
                      </a:r>
                    </a:p>
                    <a:p>
                      <a:r>
                        <a:rPr lang="en-US" sz="1400" dirty="0"/>
                        <a:t>✔ 3x3m branded booth in high-traffic area</a:t>
                      </a:r>
                    </a:p>
                  </a:txBody>
                  <a:tcPr marL="40134" marR="40134" marT="20067" marB="20067" anchor="ctr"/>
                </a:tc>
                <a:tc>
                  <a:txBody>
                    <a:bodyPr/>
                    <a:lstStyle/>
                    <a:p>
                      <a:r>
                        <a:rPr lang="en-KE" sz="1400"/>
                        <a:t>—</a:t>
                      </a:r>
                    </a:p>
                  </a:txBody>
                  <a:tcPr marL="40134" marR="40134" marT="20067" marB="20067" anchor="ctr"/>
                </a:tc>
                <a:extLst>
                  <a:ext uri="{0D108BD9-81ED-4DB2-BD59-A6C34878D82A}">
                    <a16:rowId xmlns:a16="http://schemas.microsoft.com/office/drawing/2014/main" val="151196359"/>
                  </a:ext>
                </a:extLst>
              </a:tr>
              <a:tr h="1414785">
                <a:tc>
                  <a:txBody>
                    <a:bodyPr/>
                    <a:lstStyle/>
                    <a:p>
                      <a:r>
                        <a:rPr lang="en-GB" sz="1400" b="1"/>
                        <a:t>VIP Perks &amp; Digital Exposure</a:t>
                      </a:r>
                      <a:endParaRPr lang="en-GB" sz="1400"/>
                    </a:p>
                  </a:txBody>
                  <a:tcPr marL="40134" marR="40134" marT="20067" marB="20067" anchor="ctr"/>
                </a:tc>
                <a:tc>
                  <a:txBody>
                    <a:bodyPr/>
                    <a:lstStyle/>
                    <a:p>
                      <a:r>
                        <a:rPr lang="en-GB" sz="1400" dirty="0"/>
                        <a:t>✔ Speaker bio &amp; profile in program &amp; website, 3 push notifications in event app, Fast-track registration &amp; VIP access, Translation services, Prime listing in pre-event marketing</a:t>
                      </a:r>
                    </a:p>
                  </a:txBody>
                  <a:tcPr marL="40134" marR="40134" marT="20067" marB="20067" anchor="ctr"/>
                </a:tc>
                <a:tc>
                  <a:txBody>
                    <a:bodyPr/>
                    <a:lstStyle/>
                    <a:p>
                      <a:r>
                        <a:rPr lang="en-GB" sz="1400" dirty="0"/>
                        <a:t>✔ Speaker bio &amp; profile in program &amp; website, 2 push notifications in event app, Fast-track registration &amp; VIP access, Translation services, Listing in pre-event marketing</a:t>
                      </a:r>
                    </a:p>
                  </a:txBody>
                  <a:tcPr marL="40134" marR="40134" marT="20067" marB="20067" anchor="ctr"/>
                </a:tc>
                <a:tc>
                  <a:txBody>
                    <a:bodyPr/>
                    <a:lstStyle/>
                    <a:p>
                      <a:r>
                        <a:rPr lang="en-GB" sz="1400" dirty="0"/>
                        <a:t>✔ 1 push notification in event app, Fast-track registration &amp; VIP access, Translation services, Recognition in mobile app &amp; promotional materials</a:t>
                      </a:r>
                    </a:p>
                  </a:txBody>
                  <a:tcPr marL="40134" marR="40134" marT="20067" marB="20067" anchor="ctr"/>
                </a:tc>
                <a:extLst>
                  <a:ext uri="{0D108BD9-81ED-4DB2-BD59-A6C34878D82A}">
                    <a16:rowId xmlns:a16="http://schemas.microsoft.com/office/drawing/2014/main" val="2218921963"/>
                  </a:ext>
                </a:extLst>
              </a:tr>
            </a:tbl>
          </a:graphicData>
        </a:graphic>
      </p:graphicFrame>
    </p:spTree>
    <p:extLst>
      <p:ext uri="{BB962C8B-B14F-4D97-AF65-F5344CB8AC3E}">
        <p14:creationId xmlns:p14="http://schemas.microsoft.com/office/powerpoint/2010/main" val="252926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D309-1F3A-E5D0-29FA-DEEC3BBCF7AE}"/>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4C552ADA-B245-707C-3528-A98DCAA9E9EB}"/>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endParaRPr lang="en-GB" sz="1800" b="0" dirty="0"/>
          </a:p>
        </p:txBody>
      </p:sp>
      <p:sp>
        <p:nvSpPr>
          <p:cNvPr id="6" name="Title 5">
            <a:extLst>
              <a:ext uri="{FF2B5EF4-FFF2-40B4-BE49-F238E27FC236}">
                <a16:creationId xmlns:a16="http://schemas.microsoft.com/office/drawing/2014/main" id="{1FC602A1-0D06-B535-9AA1-20B8FF902D1E}"/>
              </a:ext>
            </a:extLst>
          </p:cNvPr>
          <p:cNvSpPr>
            <a:spLocks noGrp="1"/>
          </p:cNvSpPr>
          <p:nvPr>
            <p:ph type="title"/>
          </p:nvPr>
        </p:nvSpPr>
        <p:spPr>
          <a:xfrm>
            <a:off x="222936" y="65915"/>
            <a:ext cx="11299088" cy="452245"/>
          </a:xfrm>
        </p:spPr>
        <p:txBody>
          <a:bodyPr/>
          <a:lstStyle/>
          <a:p>
            <a:pPr algn="ctr"/>
            <a:r>
              <a:rPr lang="en-US" sz="2400" dirty="0"/>
              <a:t> Additional Sponsorship packages and Conference experience</a:t>
            </a:r>
            <a:endParaRPr lang="en-KE" sz="2400" dirty="0"/>
          </a:p>
        </p:txBody>
      </p:sp>
      <p:graphicFrame>
        <p:nvGraphicFramePr>
          <p:cNvPr id="5" name="Table 4">
            <a:extLst>
              <a:ext uri="{FF2B5EF4-FFF2-40B4-BE49-F238E27FC236}">
                <a16:creationId xmlns:a16="http://schemas.microsoft.com/office/drawing/2014/main" id="{80BAAAAE-67F8-0707-323A-C45403E2B3C7}"/>
              </a:ext>
            </a:extLst>
          </p:cNvPr>
          <p:cNvGraphicFramePr>
            <a:graphicFrameLocks noGrp="1"/>
          </p:cNvGraphicFramePr>
          <p:nvPr>
            <p:extLst>
              <p:ext uri="{D42A27DB-BD31-4B8C-83A1-F6EECF244321}">
                <p14:modId xmlns:p14="http://schemas.microsoft.com/office/powerpoint/2010/main" val="174310490"/>
              </p:ext>
            </p:extLst>
          </p:nvPr>
        </p:nvGraphicFramePr>
        <p:xfrm>
          <a:off x="101600" y="518160"/>
          <a:ext cx="11988800" cy="6285925"/>
        </p:xfrm>
        <a:graphic>
          <a:graphicData uri="http://schemas.openxmlformats.org/drawingml/2006/table">
            <a:tbl>
              <a:tblPr>
                <a:tableStyleId>{22838BEF-8BB2-4498-84A7-C5851F593DF1}</a:tableStyleId>
              </a:tblPr>
              <a:tblGrid>
                <a:gridCol w="2397760">
                  <a:extLst>
                    <a:ext uri="{9D8B030D-6E8A-4147-A177-3AD203B41FA5}">
                      <a16:colId xmlns:a16="http://schemas.microsoft.com/office/drawing/2014/main" val="3848543290"/>
                    </a:ext>
                  </a:extLst>
                </a:gridCol>
                <a:gridCol w="2397760">
                  <a:extLst>
                    <a:ext uri="{9D8B030D-6E8A-4147-A177-3AD203B41FA5}">
                      <a16:colId xmlns:a16="http://schemas.microsoft.com/office/drawing/2014/main" val="3256020799"/>
                    </a:ext>
                  </a:extLst>
                </a:gridCol>
                <a:gridCol w="2397760">
                  <a:extLst>
                    <a:ext uri="{9D8B030D-6E8A-4147-A177-3AD203B41FA5}">
                      <a16:colId xmlns:a16="http://schemas.microsoft.com/office/drawing/2014/main" val="3081886385"/>
                    </a:ext>
                  </a:extLst>
                </a:gridCol>
                <a:gridCol w="2397760">
                  <a:extLst>
                    <a:ext uri="{9D8B030D-6E8A-4147-A177-3AD203B41FA5}">
                      <a16:colId xmlns:a16="http://schemas.microsoft.com/office/drawing/2014/main" val="214431839"/>
                    </a:ext>
                  </a:extLst>
                </a:gridCol>
                <a:gridCol w="2397760">
                  <a:extLst>
                    <a:ext uri="{9D8B030D-6E8A-4147-A177-3AD203B41FA5}">
                      <a16:colId xmlns:a16="http://schemas.microsoft.com/office/drawing/2014/main" val="1858355459"/>
                    </a:ext>
                  </a:extLst>
                </a:gridCol>
              </a:tblGrid>
              <a:tr h="491381">
                <a:tc>
                  <a:txBody>
                    <a:bodyPr/>
                    <a:lstStyle/>
                    <a:p>
                      <a:r>
                        <a:rPr lang="en-GB" sz="1400" b="1" dirty="0"/>
                        <a:t>Benefit/Feature</a:t>
                      </a:r>
                    </a:p>
                  </a:txBody>
                  <a:tcPr marL="19459" marR="19459" marT="9729" marB="9729" anchor="ctr"/>
                </a:tc>
                <a:tc>
                  <a:txBody>
                    <a:bodyPr/>
                    <a:lstStyle/>
                    <a:p>
                      <a:r>
                        <a:rPr lang="en-US" sz="1400" b="1"/>
                        <a:t>Civil Society / CBOs / Startups ($2,500)</a:t>
                      </a:r>
                      <a:endParaRPr lang="en-US" sz="1400"/>
                    </a:p>
                  </a:txBody>
                  <a:tcPr marL="19459" marR="19459" marT="9729" marB="9729" anchor="ctr"/>
                </a:tc>
                <a:tc>
                  <a:txBody>
                    <a:bodyPr/>
                    <a:lstStyle/>
                    <a:p>
                      <a:r>
                        <a:rPr lang="en-GB" sz="1400" b="1"/>
                        <a:t>Exhibitor ($1,000)</a:t>
                      </a:r>
                      <a:endParaRPr lang="en-GB" sz="1400"/>
                    </a:p>
                  </a:txBody>
                  <a:tcPr marL="19459" marR="19459" marT="9729" marB="9729" anchor="ctr"/>
                </a:tc>
                <a:tc>
                  <a:txBody>
                    <a:bodyPr/>
                    <a:lstStyle/>
                    <a:p>
                      <a:r>
                        <a:rPr lang="en-GB" sz="1400" b="1" dirty="0"/>
                        <a:t>Intl. Delegate Sponsor ($3,000)</a:t>
                      </a:r>
                      <a:endParaRPr lang="en-GB" sz="1400" dirty="0"/>
                    </a:p>
                  </a:txBody>
                  <a:tcPr marL="19459" marR="19459" marT="9729" marB="9729" anchor="ctr"/>
                </a:tc>
                <a:tc>
                  <a:txBody>
                    <a:bodyPr/>
                    <a:lstStyle/>
                    <a:p>
                      <a:r>
                        <a:rPr lang="en-GB" sz="1400" b="1"/>
                        <a:t>Regional Delegate Sponsor ($2,000)</a:t>
                      </a:r>
                      <a:endParaRPr lang="en-GB" sz="1400"/>
                    </a:p>
                  </a:txBody>
                  <a:tcPr marL="19459" marR="19459" marT="9729" marB="9729" anchor="ctr"/>
                </a:tc>
                <a:extLst>
                  <a:ext uri="{0D108BD9-81ED-4DB2-BD59-A6C34878D82A}">
                    <a16:rowId xmlns:a16="http://schemas.microsoft.com/office/drawing/2014/main" val="464408954"/>
                  </a:ext>
                </a:extLst>
              </a:tr>
              <a:tr h="1322790">
                <a:tc>
                  <a:txBody>
                    <a:bodyPr/>
                    <a:lstStyle/>
                    <a:p>
                      <a:r>
                        <a:rPr lang="en-GB" sz="1400" b="1" dirty="0"/>
                        <a:t>Branding &amp; Visibility</a:t>
                      </a:r>
                      <a:endParaRPr lang="en-GB" sz="1400" dirty="0"/>
                    </a:p>
                  </a:txBody>
                  <a:tcPr marL="19459" marR="19459" marT="9729" marB="9729" anchor="ctr"/>
                </a:tc>
                <a:tc>
                  <a:txBody>
                    <a:bodyPr/>
                    <a:lstStyle/>
                    <a:p>
                      <a:r>
                        <a:rPr lang="en-US" sz="1400" dirty="0"/>
                        <a:t>✔ Logo &amp; link on websites</a:t>
                      </a:r>
                    </a:p>
                    <a:p>
                      <a:r>
                        <a:rPr lang="en-US" sz="1400" dirty="0"/>
                        <a:t>✔ Recognition in final report &amp; program</a:t>
                      </a:r>
                    </a:p>
                  </a:txBody>
                  <a:tcPr marL="19459" marR="19459" marT="9729" marB="9729" anchor="ctr"/>
                </a:tc>
                <a:tc>
                  <a:txBody>
                    <a:bodyPr/>
                    <a:lstStyle/>
                    <a:p>
                      <a:r>
                        <a:rPr lang="en-US" sz="1400" dirty="0"/>
                        <a:t>✔ Logo &amp; link on websites</a:t>
                      </a:r>
                    </a:p>
                    <a:p>
                      <a:r>
                        <a:rPr lang="en-US" sz="1400" dirty="0"/>
                        <a:t>✔ Prime logo placement on all digital materials</a:t>
                      </a:r>
                    </a:p>
                    <a:p>
                      <a:r>
                        <a:rPr lang="en-US" sz="1400" dirty="0"/>
                        <a:t>✔ Recognition in final report &amp; program</a:t>
                      </a:r>
                    </a:p>
                  </a:txBody>
                  <a:tcPr marL="19459" marR="19459" marT="9729" marB="9729" anchor="ctr"/>
                </a:tc>
                <a:tc>
                  <a:txBody>
                    <a:bodyPr/>
                    <a:lstStyle/>
                    <a:p>
                      <a:r>
                        <a:rPr lang="en-US" sz="1400" dirty="0"/>
                        <a:t>✔ Logo on website &amp; app</a:t>
                      </a:r>
                    </a:p>
                    <a:p>
                      <a:r>
                        <a:rPr lang="en-US" sz="1400" dirty="0"/>
                        <a:t>✔ Recognition in opening remarks &amp; promotional materials</a:t>
                      </a:r>
                    </a:p>
                  </a:txBody>
                  <a:tcPr marL="19459" marR="19459" marT="9729" marB="9729" anchor="ctr"/>
                </a:tc>
                <a:tc>
                  <a:txBody>
                    <a:bodyPr/>
                    <a:lstStyle/>
                    <a:p>
                      <a:r>
                        <a:rPr lang="en-US" sz="1400" dirty="0"/>
                        <a:t>✔ Logo on website &amp; app</a:t>
                      </a:r>
                    </a:p>
                    <a:p>
                      <a:r>
                        <a:rPr lang="en-US" sz="1400" dirty="0"/>
                        <a:t>✔ Recognition in opening remarks &amp; promotional materials</a:t>
                      </a:r>
                    </a:p>
                  </a:txBody>
                  <a:tcPr marL="19459" marR="19459" marT="9729" marB="9729" anchor="ctr"/>
                </a:tc>
                <a:extLst>
                  <a:ext uri="{0D108BD9-81ED-4DB2-BD59-A6C34878D82A}">
                    <a16:rowId xmlns:a16="http://schemas.microsoft.com/office/drawing/2014/main" val="3385263301"/>
                  </a:ext>
                </a:extLst>
              </a:tr>
              <a:tr h="1138033">
                <a:tc>
                  <a:txBody>
                    <a:bodyPr/>
                    <a:lstStyle/>
                    <a:p>
                      <a:r>
                        <a:rPr lang="en-GB" sz="1400" b="1"/>
                        <a:t>Speaking / Recognition</a:t>
                      </a:r>
                      <a:endParaRPr lang="en-GB" sz="1400"/>
                    </a:p>
                  </a:txBody>
                  <a:tcPr marL="19459" marR="19459" marT="9729" marB="9729" anchor="ctr"/>
                </a:tc>
                <a:tc>
                  <a:txBody>
                    <a:bodyPr/>
                    <a:lstStyle/>
                    <a:p>
                      <a:r>
                        <a:rPr lang="en-US" sz="1400"/>
                        <a:t>✔ Recognition at opening as supporting partner✔ Org profile in program &amp; website</a:t>
                      </a:r>
                    </a:p>
                  </a:txBody>
                  <a:tcPr marL="19459" marR="19459" marT="9729" marB="9729" anchor="ctr"/>
                </a:tc>
                <a:tc>
                  <a:txBody>
                    <a:bodyPr/>
                    <a:lstStyle/>
                    <a:p>
                      <a:r>
                        <a:rPr lang="en-KE" sz="1400"/>
                        <a:t>—</a:t>
                      </a:r>
                    </a:p>
                  </a:txBody>
                  <a:tcPr marL="19459" marR="19459" marT="9729" marB="9729" anchor="ctr"/>
                </a:tc>
                <a:tc>
                  <a:txBody>
                    <a:bodyPr/>
                    <a:lstStyle/>
                    <a:p>
                      <a:r>
                        <a:rPr lang="en-US" sz="1400"/>
                        <a:t>✔ Acknowledgment in opening remarks✔ Listed in comms</a:t>
                      </a:r>
                    </a:p>
                  </a:txBody>
                  <a:tcPr marL="19459" marR="19459" marT="9729" marB="9729" anchor="ctr"/>
                </a:tc>
                <a:tc>
                  <a:txBody>
                    <a:bodyPr/>
                    <a:lstStyle/>
                    <a:p>
                      <a:r>
                        <a:rPr lang="en-US" sz="1400" dirty="0"/>
                        <a:t>✔ Acknowledgment in opening remarks</a:t>
                      </a:r>
                    </a:p>
                    <a:p>
                      <a:r>
                        <a:rPr lang="en-US" sz="1400" dirty="0"/>
                        <a:t>✔ Listed in comms</a:t>
                      </a:r>
                    </a:p>
                  </a:txBody>
                  <a:tcPr marL="19459" marR="19459" marT="9729" marB="9729" anchor="ctr"/>
                </a:tc>
                <a:extLst>
                  <a:ext uri="{0D108BD9-81ED-4DB2-BD59-A6C34878D82A}">
                    <a16:rowId xmlns:a16="http://schemas.microsoft.com/office/drawing/2014/main" val="2389930046"/>
                  </a:ext>
                </a:extLst>
              </a:tr>
              <a:tr h="860897">
                <a:tc>
                  <a:txBody>
                    <a:bodyPr/>
                    <a:lstStyle/>
                    <a:p>
                      <a:r>
                        <a:rPr lang="en-GB" sz="1400" b="1"/>
                        <a:t>Engagement &amp; Networking</a:t>
                      </a:r>
                      <a:endParaRPr lang="en-GB" sz="1400"/>
                    </a:p>
                  </a:txBody>
                  <a:tcPr marL="19459" marR="19459" marT="9729" marB="9729" anchor="ctr"/>
                </a:tc>
                <a:tc>
                  <a:txBody>
                    <a:bodyPr/>
                    <a:lstStyle/>
                    <a:p>
                      <a:r>
                        <a:rPr lang="en-US" sz="1400" dirty="0"/>
                        <a:t>✔ 2 complimentary registrations</a:t>
                      </a:r>
                    </a:p>
                    <a:p>
                      <a:r>
                        <a:rPr lang="en-US" sz="1400" dirty="0"/>
                        <a:t>✔ Co-host grassroots-focused session</a:t>
                      </a:r>
                    </a:p>
                  </a:txBody>
                  <a:tcPr marL="19459" marR="19459" marT="9729" marB="9729" anchor="ctr"/>
                </a:tc>
                <a:tc>
                  <a:txBody>
                    <a:bodyPr/>
                    <a:lstStyle/>
                    <a:p>
                      <a:r>
                        <a:rPr lang="en-GB" sz="1400"/>
                        <a:t>✔ 2 complimentary registrations</a:t>
                      </a:r>
                    </a:p>
                  </a:txBody>
                  <a:tcPr marL="19459" marR="19459" marT="9729" marB="9729" anchor="ctr"/>
                </a:tc>
                <a:tc>
                  <a:txBody>
                    <a:bodyPr/>
                    <a:lstStyle/>
                    <a:p>
                      <a:r>
                        <a:rPr lang="en-US" sz="1400" dirty="0"/>
                        <a:t>✔ 2 complimentary registrations (travel and accommodation not included) +1 fully sponsored delegate</a:t>
                      </a:r>
                    </a:p>
                  </a:txBody>
                  <a:tcPr marL="19459" marR="19459" marT="9729" marB="9729" anchor="ctr"/>
                </a:tc>
                <a:tc>
                  <a:txBody>
                    <a:bodyPr/>
                    <a:lstStyle/>
                    <a:p>
                      <a:r>
                        <a:rPr lang="en-US" sz="1400" dirty="0"/>
                        <a:t>✔ 1 complimentary registration (travel and accommodation not included) + 1 fully sponsored delegate</a:t>
                      </a:r>
                    </a:p>
                  </a:txBody>
                  <a:tcPr marL="19459" marR="19459" marT="9729" marB="9729" anchor="ctr"/>
                </a:tc>
                <a:extLst>
                  <a:ext uri="{0D108BD9-81ED-4DB2-BD59-A6C34878D82A}">
                    <a16:rowId xmlns:a16="http://schemas.microsoft.com/office/drawing/2014/main" val="2980355729"/>
                  </a:ext>
                </a:extLst>
              </a:tr>
              <a:tr h="953275">
                <a:tc>
                  <a:txBody>
                    <a:bodyPr/>
                    <a:lstStyle/>
                    <a:p>
                      <a:r>
                        <a:rPr lang="en-GB" sz="1400" b="1"/>
                        <a:t>Exhibition &amp; Promo</a:t>
                      </a:r>
                      <a:endParaRPr lang="en-GB" sz="1400"/>
                    </a:p>
                  </a:txBody>
                  <a:tcPr marL="19459" marR="19459" marT="9729" marB="9729" anchor="ctr"/>
                </a:tc>
                <a:tc>
                  <a:txBody>
                    <a:bodyPr/>
                    <a:lstStyle/>
                    <a:p>
                      <a:r>
                        <a:rPr lang="en-US" sz="1400"/>
                        <a:t>Refer to exhibitor package if applicable</a:t>
                      </a:r>
                    </a:p>
                  </a:txBody>
                  <a:tcPr marL="19459" marR="19459" marT="9729" marB="9729" anchor="ctr"/>
                </a:tc>
                <a:tc>
                  <a:txBody>
                    <a:bodyPr/>
                    <a:lstStyle/>
                    <a:p>
                      <a:r>
                        <a:rPr lang="en-US" sz="1400"/>
                        <a:t>✔ 3x3m branded booth✔ Name/logo in directory✔ Display promotional materials</a:t>
                      </a:r>
                    </a:p>
                  </a:txBody>
                  <a:tcPr marL="19459" marR="19459" marT="9729" marB="9729" anchor="ctr"/>
                </a:tc>
                <a:tc>
                  <a:txBody>
                    <a:bodyPr/>
                    <a:lstStyle/>
                    <a:p>
                      <a:r>
                        <a:rPr lang="en-KE" sz="1400"/>
                        <a:t>—</a:t>
                      </a:r>
                    </a:p>
                  </a:txBody>
                  <a:tcPr marL="19459" marR="19459" marT="9729" marB="9729" anchor="ctr"/>
                </a:tc>
                <a:tc>
                  <a:txBody>
                    <a:bodyPr/>
                    <a:lstStyle/>
                    <a:p>
                      <a:r>
                        <a:rPr lang="en-KE" sz="1400"/>
                        <a:t>—</a:t>
                      </a:r>
                    </a:p>
                  </a:txBody>
                  <a:tcPr marL="19459" marR="19459" marT="9729" marB="9729" anchor="ctr"/>
                </a:tc>
                <a:extLst>
                  <a:ext uri="{0D108BD9-81ED-4DB2-BD59-A6C34878D82A}">
                    <a16:rowId xmlns:a16="http://schemas.microsoft.com/office/drawing/2014/main" val="2193338227"/>
                  </a:ext>
                </a:extLst>
              </a:tr>
              <a:tr h="1507548">
                <a:tc>
                  <a:txBody>
                    <a:bodyPr/>
                    <a:lstStyle/>
                    <a:p>
                      <a:r>
                        <a:rPr lang="en-GB" sz="1400" b="1"/>
                        <a:t>Perks &amp; Exposure</a:t>
                      </a:r>
                      <a:endParaRPr lang="en-GB" sz="1400"/>
                    </a:p>
                  </a:txBody>
                  <a:tcPr marL="19459" marR="19459" marT="9729" marB="9729" anchor="ctr"/>
                </a:tc>
                <a:tc>
                  <a:txBody>
                    <a:bodyPr/>
                    <a:lstStyle/>
                    <a:p>
                      <a:r>
                        <a:rPr lang="en-US" sz="1400" dirty="0"/>
                        <a:t>✔ Priority registration</a:t>
                      </a:r>
                    </a:p>
                    <a:p>
                      <a:r>
                        <a:rPr lang="en-US" sz="1400" dirty="0"/>
                        <a:t>✔ Translation access</a:t>
                      </a:r>
                    </a:p>
                    <a:p>
                      <a:r>
                        <a:rPr lang="en-US" sz="1400" dirty="0"/>
                        <a:t>✔ Recognition in mobile app &amp; promo materials</a:t>
                      </a:r>
                    </a:p>
                    <a:p>
                      <a:r>
                        <a:rPr lang="en-US" sz="1400" dirty="0"/>
                        <a:t>✔ Listed in pre-event marketing</a:t>
                      </a:r>
                    </a:p>
                  </a:txBody>
                  <a:tcPr marL="19459" marR="19459" marT="9729" marB="9729" anchor="ctr"/>
                </a:tc>
                <a:tc>
                  <a:txBody>
                    <a:bodyPr/>
                    <a:lstStyle/>
                    <a:p>
                      <a:r>
                        <a:rPr lang="en-US" sz="1400" dirty="0"/>
                        <a:t>✔ Listed under exhibitor section in app</a:t>
                      </a:r>
                    </a:p>
                  </a:txBody>
                  <a:tcPr marL="19459" marR="19459" marT="9729" marB="9729" anchor="ctr"/>
                </a:tc>
                <a:tc>
                  <a:txBody>
                    <a:bodyPr/>
                    <a:lstStyle/>
                    <a:p>
                      <a:r>
                        <a:rPr lang="en-US" sz="1400"/>
                        <a:t>✔ Sponsor name listed across all comms</a:t>
                      </a:r>
                    </a:p>
                  </a:txBody>
                  <a:tcPr marL="19459" marR="19459" marT="9729" marB="9729" anchor="ctr"/>
                </a:tc>
                <a:tc>
                  <a:txBody>
                    <a:bodyPr/>
                    <a:lstStyle/>
                    <a:p>
                      <a:r>
                        <a:rPr lang="en-US" sz="1400" dirty="0"/>
                        <a:t>✔ Sponsor name listed across all comms</a:t>
                      </a:r>
                    </a:p>
                  </a:txBody>
                  <a:tcPr marL="19459" marR="19459" marT="9729" marB="9729" anchor="ctr"/>
                </a:tc>
                <a:extLst>
                  <a:ext uri="{0D108BD9-81ED-4DB2-BD59-A6C34878D82A}">
                    <a16:rowId xmlns:a16="http://schemas.microsoft.com/office/drawing/2014/main" val="1562444226"/>
                  </a:ext>
                </a:extLst>
              </a:tr>
            </a:tbl>
          </a:graphicData>
        </a:graphic>
      </p:graphicFrame>
    </p:spTree>
    <p:extLst>
      <p:ext uri="{BB962C8B-B14F-4D97-AF65-F5344CB8AC3E}">
        <p14:creationId xmlns:p14="http://schemas.microsoft.com/office/powerpoint/2010/main" val="312055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5052-F11D-26C2-07AD-4F05C4C9BB0C}"/>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8BFDC94A-02BE-0956-A6E6-06FB47F363D4}"/>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endParaRPr lang="en-GB" sz="1800" b="0" dirty="0"/>
          </a:p>
        </p:txBody>
      </p:sp>
      <p:sp>
        <p:nvSpPr>
          <p:cNvPr id="6" name="Title 5">
            <a:extLst>
              <a:ext uri="{FF2B5EF4-FFF2-40B4-BE49-F238E27FC236}">
                <a16:creationId xmlns:a16="http://schemas.microsoft.com/office/drawing/2014/main" id="{5673B157-E1CF-782D-39F3-8A3F1186D1F2}"/>
              </a:ext>
            </a:extLst>
          </p:cNvPr>
          <p:cNvSpPr>
            <a:spLocks noGrp="1"/>
          </p:cNvSpPr>
          <p:nvPr>
            <p:ph type="title"/>
          </p:nvPr>
        </p:nvSpPr>
        <p:spPr>
          <a:xfrm>
            <a:off x="222936" y="65915"/>
            <a:ext cx="11299088" cy="452245"/>
          </a:xfrm>
        </p:spPr>
        <p:txBody>
          <a:bodyPr/>
          <a:lstStyle/>
          <a:p>
            <a:pPr algn="ctr"/>
            <a:r>
              <a:rPr lang="en-US" sz="2400" dirty="0"/>
              <a:t>Conference experience Sponsorship Packages</a:t>
            </a:r>
            <a:endParaRPr lang="en-KE" sz="2400" dirty="0"/>
          </a:p>
        </p:txBody>
      </p:sp>
      <p:graphicFrame>
        <p:nvGraphicFramePr>
          <p:cNvPr id="2" name="Table 1">
            <a:extLst>
              <a:ext uri="{FF2B5EF4-FFF2-40B4-BE49-F238E27FC236}">
                <a16:creationId xmlns:a16="http://schemas.microsoft.com/office/drawing/2014/main" id="{7383E8F9-6344-9C3D-3031-43C30484EAE0}"/>
              </a:ext>
            </a:extLst>
          </p:cNvPr>
          <p:cNvGraphicFramePr>
            <a:graphicFrameLocks noGrp="1"/>
          </p:cNvGraphicFramePr>
          <p:nvPr>
            <p:extLst>
              <p:ext uri="{D42A27DB-BD31-4B8C-83A1-F6EECF244321}">
                <p14:modId xmlns:p14="http://schemas.microsoft.com/office/powerpoint/2010/main" val="3106462930"/>
              </p:ext>
            </p:extLst>
          </p:nvPr>
        </p:nvGraphicFramePr>
        <p:xfrm>
          <a:off x="71120" y="486059"/>
          <a:ext cx="12019280" cy="6285706"/>
        </p:xfrm>
        <a:graphic>
          <a:graphicData uri="http://schemas.openxmlformats.org/drawingml/2006/table">
            <a:tbl>
              <a:tblPr>
                <a:tableStyleId>{22838BEF-8BB2-4498-84A7-C5851F593DF1}</a:tableStyleId>
              </a:tblPr>
              <a:tblGrid>
                <a:gridCol w="3004820">
                  <a:extLst>
                    <a:ext uri="{9D8B030D-6E8A-4147-A177-3AD203B41FA5}">
                      <a16:colId xmlns:a16="http://schemas.microsoft.com/office/drawing/2014/main" val="77167836"/>
                    </a:ext>
                  </a:extLst>
                </a:gridCol>
                <a:gridCol w="3004820">
                  <a:extLst>
                    <a:ext uri="{9D8B030D-6E8A-4147-A177-3AD203B41FA5}">
                      <a16:colId xmlns:a16="http://schemas.microsoft.com/office/drawing/2014/main" val="778503884"/>
                    </a:ext>
                  </a:extLst>
                </a:gridCol>
                <a:gridCol w="3004820">
                  <a:extLst>
                    <a:ext uri="{9D8B030D-6E8A-4147-A177-3AD203B41FA5}">
                      <a16:colId xmlns:a16="http://schemas.microsoft.com/office/drawing/2014/main" val="92868898"/>
                    </a:ext>
                  </a:extLst>
                </a:gridCol>
                <a:gridCol w="3004820">
                  <a:extLst>
                    <a:ext uri="{9D8B030D-6E8A-4147-A177-3AD203B41FA5}">
                      <a16:colId xmlns:a16="http://schemas.microsoft.com/office/drawing/2014/main" val="130219697"/>
                    </a:ext>
                  </a:extLst>
                </a:gridCol>
              </a:tblGrid>
              <a:tr h="183622">
                <a:tc>
                  <a:txBody>
                    <a:bodyPr/>
                    <a:lstStyle/>
                    <a:p>
                      <a:r>
                        <a:rPr lang="en-GB" sz="1400" b="1"/>
                        <a:t>Package</a:t>
                      </a:r>
                    </a:p>
                  </a:txBody>
                  <a:tcPr marL="29411" marR="29411" marT="14706" marB="14706" anchor="ctr"/>
                </a:tc>
                <a:tc>
                  <a:txBody>
                    <a:bodyPr/>
                    <a:lstStyle/>
                    <a:p>
                      <a:r>
                        <a:rPr lang="en-GB" sz="1400" b="1"/>
                        <a:t>Investment</a:t>
                      </a:r>
                    </a:p>
                  </a:txBody>
                  <a:tcPr marL="29411" marR="29411" marT="14706" marB="14706" anchor="ctr"/>
                </a:tc>
                <a:tc>
                  <a:txBody>
                    <a:bodyPr/>
                    <a:lstStyle/>
                    <a:p>
                      <a:r>
                        <a:rPr lang="en-GB" sz="1400" b="1"/>
                        <a:t>Description</a:t>
                      </a:r>
                    </a:p>
                  </a:txBody>
                  <a:tcPr marL="29411" marR="29411" marT="14706" marB="14706" anchor="ctr"/>
                </a:tc>
                <a:tc>
                  <a:txBody>
                    <a:bodyPr/>
                    <a:lstStyle/>
                    <a:p>
                      <a:r>
                        <a:rPr lang="en-GB" sz="1400" b="1" dirty="0"/>
                        <a:t>Sponsor Benefits</a:t>
                      </a:r>
                    </a:p>
                  </a:txBody>
                  <a:tcPr marL="29411" marR="29411" marT="14706" marB="14706" anchor="ctr"/>
                </a:tc>
                <a:extLst>
                  <a:ext uri="{0D108BD9-81ED-4DB2-BD59-A6C34878D82A}">
                    <a16:rowId xmlns:a16="http://schemas.microsoft.com/office/drawing/2014/main" val="2842784958"/>
                  </a:ext>
                </a:extLst>
              </a:tr>
              <a:tr h="1295094">
                <a:tc>
                  <a:txBody>
                    <a:bodyPr/>
                    <a:lstStyle/>
                    <a:p>
                      <a:r>
                        <a:rPr lang="en-GB" sz="1400" b="1"/>
                        <a:t>Lanyards &amp; ID Pouches</a:t>
                      </a:r>
                      <a:endParaRPr lang="en-GB" sz="1400"/>
                    </a:p>
                  </a:txBody>
                  <a:tcPr marL="29411" marR="29411" marT="14706" marB="14706" anchor="ctr"/>
                </a:tc>
                <a:tc>
                  <a:txBody>
                    <a:bodyPr/>
                    <a:lstStyle/>
                    <a:p>
                      <a:r>
                        <a:rPr lang="en-KE" sz="1400" dirty="0"/>
                        <a:t>$3,000</a:t>
                      </a:r>
                    </a:p>
                  </a:txBody>
                  <a:tcPr marL="29411" marR="29411" marT="14706" marB="14706" anchor="ctr"/>
                </a:tc>
                <a:tc>
                  <a:txBody>
                    <a:bodyPr/>
                    <a:lstStyle/>
                    <a:p>
                      <a:r>
                        <a:rPr lang="en-US" sz="1400"/>
                        <a:t>Branded lanyards and badge pouches worn by all participants, co-branded with the conference logo and theme.</a:t>
                      </a:r>
                    </a:p>
                  </a:txBody>
                  <a:tcPr marL="29411" marR="29411" marT="14706" marB="14706" anchor="ctr"/>
                </a:tc>
                <a:tc>
                  <a:txBody>
                    <a:bodyPr/>
                    <a:lstStyle/>
                    <a:p>
                      <a:r>
                        <a:rPr lang="en-GB" sz="1400"/>
                        <a:t>✔ Logo co-branded on all delegate lanyards✔ High visibility across all attendee photos and interactions✔ Recognition in final program &amp; promotional materials✔ Logo on conference website</a:t>
                      </a:r>
                    </a:p>
                  </a:txBody>
                  <a:tcPr marL="29411" marR="29411" marT="14706" marB="14706" anchor="ctr"/>
                </a:tc>
                <a:extLst>
                  <a:ext uri="{0D108BD9-81ED-4DB2-BD59-A6C34878D82A}">
                    <a16:rowId xmlns:a16="http://schemas.microsoft.com/office/drawing/2014/main" val="3896483579"/>
                  </a:ext>
                </a:extLst>
              </a:tr>
              <a:tr h="1295094">
                <a:tc>
                  <a:txBody>
                    <a:bodyPr/>
                    <a:lstStyle/>
                    <a:p>
                      <a:r>
                        <a:rPr lang="en-GB" sz="1400" b="1"/>
                        <a:t>Opening Cocktail Reception</a:t>
                      </a:r>
                      <a:endParaRPr lang="en-GB" sz="1400"/>
                    </a:p>
                  </a:txBody>
                  <a:tcPr marL="29411" marR="29411" marT="14706" marB="14706" anchor="ctr"/>
                </a:tc>
                <a:tc>
                  <a:txBody>
                    <a:bodyPr/>
                    <a:lstStyle/>
                    <a:p>
                      <a:r>
                        <a:rPr lang="en-KE" sz="1400" dirty="0"/>
                        <a:t>$4,500</a:t>
                      </a:r>
                    </a:p>
                  </a:txBody>
                  <a:tcPr marL="29411" marR="29411" marT="14706" marB="14706" anchor="ctr"/>
                </a:tc>
                <a:tc>
                  <a:txBody>
                    <a:bodyPr/>
                    <a:lstStyle/>
                    <a:p>
                      <a:r>
                        <a:rPr lang="en-US" sz="1400"/>
                        <a:t>High-visibility networking event held in the exhibition hall after the opening session.</a:t>
                      </a:r>
                    </a:p>
                  </a:txBody>
                  <a:tcPr marL="29411" marR="29411" marT="14706" marB="14706" anchor="ctr"/>
                </a:tc>
                <a:tc>
                  <a:txBody>
                    <a:bodyPr/>
                    <a:lstStyle/>
                    <a:p>
                      <a:r>
                        <a:rPr lang="en-US" sz="1400"/>
                        <a:t>✔ Pull-up banners and promotional materials allowed✔ Sponsor mention during opening ceremony✔ Logo on website, program, and mobile app✔ Exposure to VIPs, policymakers, and influencers</a:t>
                      </a:r>
                    </a:p>
                  </a:txBody>
                  <a:tcPr marL="29411" marR="29411" marT="14706" marB="14706" anchor="ctr"/>
                </a:tc>
                <a:extLst>
                  <a:ext uri="{0D108BD9-81ED-4DB2-BD59-A6C34878D82A}">
                    <a16:rowId xmlns:a16="http://schemas.microsoft.com/office/drawing/2014/main" val="1187476216"/>
                  </a:ext>
                </a:extLst>
              </a:tr>
              <a:tr h="1572961">
                <a:tc>
                  <a:txBody>
                    <a:bodyPr/>
                    <a:lstStyle/>
                    <a:p>
                      <a:r>
                        <a:rPr lang="en-GB" sz="1400" b="1"/>
                        <a:t>Hosted Breakfast Event</a:t>
                      </a:r>
                      <a:endParaRPr lang="en-GB" sz="1400"/>
                    </a:p>
                  </a:txBody>
                  <a:tcPr marL="29411" marR="29411" marT="14706" marB="14706" anchor="ctr"/>
                </a:tc>
                <a:tc>
                  <a:txBody>
                    <a:bodyPr/>
                    <a:lstStyle/>
                    <a:p>
                      <a:r>
                        <a:rPr lang="en-KE" sz="1400"/>
                        <a:t>$4,000</a:t>
                      </a:r>
                    </a:p>
                  </a:txBody>
                  <a:tcPr marL="29411" marR="29411" marT="14706" marB="14706" anchor="ctr"/>
                </a:tc>
                <a:tc>
                  <a:txBody>
                    <a:bodyPr/>
                    <a:lstStyle/>
                    <a:p>
                      <a:r>
                        <a:rPr lang="en-US" sz="1400"/>
                        <a:t>Private breakfast session for up to 50 high-profile participants, featuring a panel or discussion hosted by sponsor.</a:t>
                      </a:r>
                    </a:p>
                  </a:txBody>
                  <a:tcPr marL="29411" marR="29411" marT="14706" marB="14706" anchor="ctr"/>
                </a:tc>
                <a:tc>
                  <a:txBody>
                    <a:bodyPr/>
                    <a:lstStyle/>
                    <a:p>
                      <a:r>
                        <a:rPr lang="en-GB" sz="1400"/>
                        <a:t>✔ Branded session in premium venue✔ Full buffet for 50 attendees✔ Panel moderation opportunity✔ Logo on backdrop, agenda, website, and app✔ Two complimentary registrations✔ Distribute branded materials✔ Social media mentions</a:t>
                      </a:r>
                    </a:p>
                  </a:txBody>
                  <a:tcPr marL="29411" marR="29411" marT="14706" marB="14706" anchor="ctr"/>
                </a:tc>
                <a:extLst>
                  <a:ext uri="{0D108BD9-81ED-4DB2-BD59-A6C34878D82A}">
                    <a16:rowId xmlns:a16="http://schemas.microsoft.com/office/drawing/2014/main" val="4176731160"/>
                  </a:ext>
                </a:extLst>
              </a:tr>
              <a:tr h="1850829">
                <a:tc>
                  <a:txBody>
                    <a:bodyPr/>
                    <a:lstStyle/>
                    <a:p>
                      <a:r>
                        <a:rPr lang="en-GB" sz="1400" b="1"/>
                        <a:t>Networking Lounge Sponsorship</a:t>
                      </a:r>
                      <a:endParaRPr lang="en-GB" sz="1400"/>
                    </a:p>
                  </a:txBody>
                  <a:tcPr marL="29411" marR="29411" marT="14706" marB="14706" anchor="ctr"/>
                </a:tc>
                <a:tc>
                  <a:txBody>
                    <a:bodyPr/>
                    <a:lstStyle/>
                    <a:p>
                      <a:r>
                        <a:rPr lang="en-KE" sz="1400"/>
                        <a:t>$5,000</a:t>
                      </a:r>
                    </a:p>
                  </a:txBody>
                  <a:tcPr marL="29411" marR="29411" marT="14706" marB="14706" anchor="ctr"/>
                </a:tc>
                <a:tc>
                  <a:txBody>
                    <a:bodyPr/>
                    <a:lstStyle/>
                    <a:p>
                      <a:r>
                        <a:rPr lang="en-US" sz="1400" dirty="0"/>
                        <a:t>A dedicated, branded lounge space within the venue for delegates to connect and collaborate.</a:t>
                      </a:r>
                    </a:p>
                  </a:txBody>
                  <a:tcPr marL="29411" marR="29411" marT="14706" marB="14706" anchor="ctr"/>
                </a:tc>
                <a:tc>
                  <a:txBody>
                    <a:bodyPr/>
                    <a:lstStyle/>
                    <a:p>
                      <a:r>
                        <a:rPr lang="en-GB" sz="1400" dirty="0"/>
                        <a:t>✔ Sponsor-branded networking area✔ Logo on signage, lounge backdrop, digital platforms✔ Display space for banners, screens, or flyers✔ Recognition in opening &amp; closing ceremonies✔ Two complimentary registrations✔ Recognition on social media, website, and app</a:t>
                      </a:r>
                    </a:p>
                  </a:txBody>
                  <a:tcPr marL="29411" marR="29411" marT="14706" marB="14706" anchor="ctr"/>
                </a:tc>
                <a:extLst>
                  <a:ext uri="{0D108BD9-81ED-4DB2-BD59-A6C34878D82A}">
                    <a16:rowId xmlns:a16="http://schemas.microsoft.com/office/drawing/2014/main" val="4197532"/>
                  </a:ext>
                </a:extLst>
              </a:tr>
            </a:tbl>
          </a:graphicData>
        </a:graphic>
      </p:graphicFrame>
    </p:spTree>
    <p:extLst>
      <p:ext uri="{BB962C8B-B14F-4D97-AF65-F5344CB8AC3E}">
        <p14:creationId xmlns:p14="http://schemas.microsoft.com/office/powerpoint/2010/main" val="12202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1D2D-42D7-5530-01A4-D2039F85175A}"/>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A59D4AA5-0C3F-0C66-F115-A39AC017CE57}"/>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endParaRPr lang="en-GB" sz="1800" b="0" dirty="0"/>
          </a:p>
        </p:txBody>
      </p:sp>
      <p:sp>
        <p:nvSpPr>
          <p:cNvPr id="6" name="Title 5">
            <a:extLst>
              <a:ext uri="{FF2B5EF4-FFF2-40B4-BE49-F238E27FC236}">
                <a16:creationId xmlns:a16="http://schemas.microsoft.com/office/drawing/2014/main" id="{91694972-819D-95EA-A252-35829E28BFA0}"/>
              </a:ext>
            </a:extLst>
          </p:cNvPr>
          <p:cNvSpPr>
            <a:spLocks noGrp="1"/>
          </p:cNvSpPr>
          <p:nvPr>
            <p:ph type="title"/>
          </p:nvPr>
        </p:nvSpPr>
        <p:spPr>
          <a:xfrm>
            <a:off x="222936" y="295107"/>
            <a:ext cx="11299088" cy="470532"/>
          </a:xfrm>
        </p:spPr>
        <p:txBody>
          <a:bodyPr/>
          <a:lstStyle/>
          <a:p>
            <a:pPr algn="ctr"/>
            <a:r>
              <a:rPr lang="en-US" dirty="0"/>
              <a:t> Sponsors &amp; Partners</a:t>
            </a:r>
            <a:br>
              <a:rPr lang="en-US" dirty="0"/>
            </a:br>
            <a:endParaRPr lang="en-KE" dirty="0"/>
          </a:p>
        </p:txBody>
      </p:sp>
      <p:pic>
        <p:nvPicPr>
          <p:cNvPr id="5" name="Picture 4">
            <a:extLst>
              <a:ext uri="{FF2B5EF4-FFF2-40B4-BE49-F238E27FC236}">
                <a16:creationId xmlns:a16="http://schemas.microsoft.com/office/drawing/2014/main" id="{FC9550E0-AB27-DCA1-5378-3AB6E2F74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 y="1432878"/>
            <a:ext cx="1996122" cy="1996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DA2E72A2-9853-9CCC-AAB8-5C421B2D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656" y="1432878"/>
            <a:ext cx="1996122" cy="1996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513BA73-0612-5AB8-446E-C02985510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539" y="1432878"/>
            <a:ext cx="1996122" cy="1996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B060D5A-3A32-64F8-6B5E-01ED6183C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204" y="1432878"/>
            <a:ext cx="2779078" cy="1996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204A371C-A8B3-88A6-D754-8E034BFB83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7004" y="3896095"/>
            <a:ext cx="2257425" cy="201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F6922CA5-1CBC-956D-F720-32A5CBDF48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3236" y="4248690"/>
            <a:ext cx="3143250" cy="145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66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B346A-FCB2-EF24-27B8-81AA9C7A1916}"/>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9842183F-4209-05F3-8D30-817D858BC013}"/>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72480CE0-8C40-E15F-B417-D597CC4E67A7}"/>
              </a:ext>
            </a:extLst>
          </p:cNvPr>
          <p:cNvSpPr>
            <a:spLocks noGrp="1"/>
          </p:cNvSpPr>
          <p:nvPr>
            <p:ph type="title"/>
          </p:nvPr>
        </p:nvSpPr>
        <p:spPr>
          <a:xfrm>
            <a:off x="102242" y="124686"/>
            <a:ext cx="9966318" cy="6154194"/>
          </a:xfrm>
        </p:spPr>
        <p:txBody>
          <a:bodyPr/>
          <a:lstStyle/>
          <a:p>
            <a:r>
              <a:rPr lang="en-US" sz="1800" b="0" u="sng" cap="none" dirty="0">
                <a:latin typeface="+mn-lt"/>
              </a:rPr>
              <a:t>Why technically support/sponsor this conference?</a:t>
            </a:r>
            <a:br>
              <a:rPr lang="en-US" sz="1600" b="0" cap="none" dirty="0">
                <a:latin typeface="+mn-lt"/>
              </a:rPr>
            </a:br>
            <a:r>
              <a:rPr lang="en-US" sz="1800" b="0" cap="none" dirty="0">
                <a:latin typeface="+mn-lt"/>
              </a:rPr>
              <a:t>- Be visibly aligned with Africa's foremost platform tackling the urgent intersections of climate change, health, and development.</a:t>
            </a:r>
            <a:br>
              <a:rPr lang="en-US" sz="1800" b="0" cap="none" dirty="0">
                <a:latin typeface="+mn-lt"/>
              </a:rPr>
            </a:br>
            <a:br>
              <a:rPr lang="en-US" sz="1800" b="0" cap="none" dirty="0">
                <a:latin typeface="+mn-lt"/>
              </a:rPr>
            </a:br>
            <a:r>
              <a:rPr lang="en-US" sz="1800" b="0" cap="none" dirty="0">
                <a:latin typeface="+mn-lt"/>
              </a:rPr>
              <a:t>- Engage with ministers, UN agencies, development banks, and leading scientists influencing national and continental agendas.</a:t>
            </a:r>
            <a:br>
              <a:rPr lang="en-US" sz="1800" b="0" cap="none" dirty="0">
                <a:latin typeface="+mn-lt"/>
              </a:rPr>
            </a:br>
            <a:br>
              <a:rPr lang="en-US" sz="1800" b="0" cap="none" dirty="0">
                <a:latin typeface="+mn-lt"/>
              </a:rPr>
            </a:br>
            <a:r>
              <a:rPr lang="en-US" sz="1800" b="0" cap="none" dirty="0">
                <a:latin typeface="+mn-lt"/>
              </a:rPr>
              <a:t>- Gain widespread brand exposure through multi-channel marketing; including websites, social media, mobile app, signage, and the final conference report.</a:t>
            </a:r>
            <a:br>
              <a:rPr lang="en-US" sz="1800" b="0" cap="none" dirty="0">
                <a:latin typeface="+mn-lt"/>
              </a:rPr>
            </a:br>
            <a:br>
              <a:rPr lang="en-US" sz="1800" b="0" cap="none" dirty="0">
                <a:latin typeface="+mn-lt"/>
              </a:rPr>
            </a:br>
            <a:r>
              <a:rPr lang="en-US" sz="1800" b="0" cap="none" dirty="0">
                <a:latin typeface="+mn-lt"/>
              </a:rPr>
              <a:t>- Contribute thought leadership in plenaries, side events, and exclusive hosted sessions—driving real science-to-policy impact.</a:t>
            </a:r>
            <a:br>
              <a:rPr lang="en-US" sz="1800" b="0" cap="none" dirty="0">
                <a:latin typeface="+mn-lt"/>
              </a:rPr>
            </a:br>
            <a:br>
              <a:rPr lang="en-US" sz="1800" b="0" cap="none" dirty="0">
                <a:latin typeface="+mn-lt"/>
              </a:rPr>
            </a:br>
            <a:r>
              <a:rPr lang="en-US" sz="1800" b="0" cap="none" dirty="0">
                <a:latin typeface="+mn-lt"/>
              </a:rPr>
              <a:t>- Showcase your organization’s contribution to achieving the sustainable development goals.</a:t>
            </a:r>
            <a:br>
              <a:rPr lang="en-US" sz="1800" b="0" cap="none" dirty="0">
                <a:latin typeface="+mn-lt"/>
              </a:rPr>
            </a:br>
            <a:br>
              <a:rPr lang="en-US" sz="1800" b="0" cap="none" dirty="0">
                <a:latin typeface="+mn-lt"/>
              </a:rPr>
            </a:br>
            <a:r>
              <a:rPr lang="en-US" sz="1800" b="0" cap="none" dirty="0">
                <a:latin typeface="+mn-lt"/>
              </a:rPr>
              <a:t>- Build partnerships with a diverse community of funders, researchers, civil society, and the private sector committed to co-developing solutions for </a:t>
            </a:r>
            <a:r>
              <a:rPr lang="en-US" sz="1800" b="0" cap="none" dirty="0" err="1">
                <a:latin typeface="+mn-lt"/>
              </a:rPr>
              <a:t>africa’s</a:t>
            </a:r>
            <a:r>
              <a:rPr lang="en-US" sz="1800" b="0" cap="none" dirty="0">
                <a:latin typeface="+mn-lt"/>
              </a:rPr>
              <a:t> climate and health challenges.</a:t>
            </a:r>
            <a:br>
              <a:rPr lang="en-US" sz="1800" b="0" cap="none" dirty="0">
                <a:latin typeface="+mn-lt"/>
              </a:rPr>
            </a:br>
            <a:br>
              <a:rPr lang="en-US" sz="1800" b="0" cap="none" dirty="0">
                <a:latin typeface="+mn-lt"/>
              </a:rPr>
            </a:br>
            <a:r>
              <a:rPr lang="en-US" sz="1800" b="0" cap="none" dirty="0">
                <a:latin typeface="+mn-lt"/>
              </a:rPr>
              <a:t>- Your sponsorship directly enables grassroots leaders, youth, and community-based actors from underserved regions to take part.</a:t>
            </a:r>
            <a:br>
              <a:rPr lang="en-US" sz="1800" b="0" cap="none" dirty="0">
                <a:latin typeface="+mn-lt"/>
              </a:rPr>
            </a:br>
            <a:br>
              <a:rPr lang="en-US" sz="1800" b="0" cap="none" dirty="0">
                <a:latin typeface="+mn-lt"/>
              </a:rPr>
            </a:br>
            <a:r>
              <a:rPr lang="en-US" sz="1800" b="0" cap="none" dirty="0">
                <a:latin typeface="+mn-lt"/>
              </a:rPr>
              <a:t>-Beyond a single event, your support strengthens a growing movement driving transformative action across </a:t>
            </a:r>
            <a:r>
              <a:rPr lang="en-US" sz="1800" b="0" cap="none" dirty="0" err="1">
                <a:latin typeface="+mn-lt"/>
              </a:rPr>
              <a:t>africa’s</a:t>
            </a:r>
            <a:r>
              <a:rPr lang="en-US" sz="1800" b="0" cap="none" dirty="0">
                <a:latin typeface="+mn-lt"/>
              </a:rPr>
              <a:t> climate and health landscape.</a:t>
            </a:r>
            <a:br>
              <a:rPr lang="en-US" sz="1800" b="0" cap="none" dirty="0">
                <a:latin typeface="+mn-lt"/>
              </a:rPr>
            </a:br>
            <a:br>
              <a:rPr lang="en-US" sz="1600" b="0" cap="none" dirty="0">
                <a:latin typeface="+mn-lt"/>
              </a:rPr>
            </a:br>
            <a:br>
              <a:rPr lang="en-US" sz="1600" dirty="0"/>
            </a:br>
            <a:br>
              <a:rPr lang="en-US" sz="1600" b="0" cap="none" dirty="0">
                <a:latin typeface="+mn-lt"/>
              </a:rPr>
            </a:br>
            <a:br>
              <a:rPr lang="en-GB" sz="1200" b="0" cap="none" dirty="0">
                <a:latin typeface="Barlow" panose="00000500000000000000" pitchFamily="2" charset="0"/>
              </a:rPr>
            </a:br>
            <a:endParaRPr lang="en-GB" sz="1200" b="0" cap="none" dirty="0">
              <a:latin typeface="Barlow" panose="00000500000000000000" pitchFamily="2" charset="0"/>
            </a:endParaRPr>
          </a:p>
        </p:txBody>
      </p:sp>
    </p:spTree>
    <p:extLst>
      <p:ext uri="{BB962C8B-B14F-4D97-AF65-F5344CB8AC3E}">
        <p14:creationId xmlns:p14="http://schemas.microsoft.com/office/powerpoint/2010/main" val="74928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06AE-AED1-8A28-EC57-4E672EF88A24}"/>
            </a:ext>
          </a:extLst>
        </p:cNvPr>
        <p:cNvGrpSpPr/>
        <p:nvPr/>
      </p:nvGrpSpPr>
      <p:grpSpPr>
        <a:xfrm>
          <a:off x="0" y="0"/>
          <a:ext cx="0" cy="0"/>
          <a:chOff x="0" y="0"/>
          <a:chExt cx="0" cy="0"/>
        </a:xfrm>
      </p:grpSpPr>
      <p:sp>
        <p:nvSpPr>
          <p:cNvPr id="5" name="Title">
            <a:extLst>
              <a:ext uri="{FF2B5EF4-FFF2-40B4-BE49-F238E27FC236}">
                <a16:creationId xmlns:a16="http://schemas.microsoft.com/office/drawing/2014/main" id="{00FC61F9-A647-E38A-5CF8-0FE3E0EF84D1}"/>
              </a:ext>
            </a:extLst>
          </p:cNvPr>
          <p:cNvSpPr>
            <a:spLocks noGrp="1"/>
          </p:cNvSpPr>
          <p:nvPr>
            <p:ph type="title"/>
          </p:nvPr>
        </p:nvSpPr>
        <p:spPr>
          <a:xfrm>
            <a:off x="222936" y="365184"/>
            <a:ext cx="11299088" cy="715669"/>
          </a:xfrm>
        </p:spPr>
        <p:txBody>
          <a:bodyPr/>
          <a:lstStyle/>
          <a:p>
            <a:r>
              <a:rPr lang="en-GB" sz="5400" dirty="0">
                <a:solidFill>
                  <a:srgbClr val="002060"/>
                </a:solidFill>
              </a:rPr>
              <a:t>Theme:</a:t>
            </a:r>
            <a:endParaRPr lang="en-GB" dirty="0">
              <a:solidFill>
                <a:srgbClr val="002060"/>
              </a:solidFill>
            </a:endParaRPr>
          </a:p>
        </p:txBody>
      </p:sp>
      <p:sp>
        <p:nvSpPr>
          <p:cNvPr id="3" name="TextBox 2">
            <a:extLst>
              <a:ext uri="{FF2B5EF4-FFF2-40B4-BE49-F238E27FC236}">
                <a16:creationId xmlns:a16="http://schemas.microsoft.com/office/drawing/2014/main" id="{98A78781-8A1B-9383-8F65-92B1B2886BDB}"/>
              </a:ext>
            </a:extLst>
          </p:cNvPr>
          <p:cNvSpPr txBox="1"/>
          <p:nvPr/>
        </p:nvSpPr>
        <p:spPr>
          <a:xfrm>
            <a:off x="222936" y="1178561"/>
            <a:ext cx="11299088" cy="3323730"/>
          </a:xfrm>
          <a:prstGeom prst="rect">
            <a:avLst/>
          </a:prstGeom>
          <a:noFill/>
        </p:spPr>
        <p:txBody>
          <a:bodyPr wrap="square" lIns="0" tIns="0" rIns="0" bIns="0" rtlCol="0">
            <a:spAutoFit/>
          </a:bodyPr>
          <a:lstStyle/>
          <a:p>
            <a:pPr>
              <a:lnSpc>
                <a:spcPct val="115000"/>
              </a:lnSpc>
              <a:spcBef>
                <a:spcPts val="400"/>
              </a:spcBef>
              <a:spcAft>
                <a:spcPts val="400"/>
              </a:spcAft>
            </a:pPr>
            <a:r>
              <a:rPr lang="en-GB" sz="3600" dirty="0">
                <a:solidFill>
                  <a:schemeClr val="tx1"/>
                </a:solidFill>
              </a:rPr>
              <a:t>Harnessin</a:t>
            </a:r>
            <a:r>
              <a:rPr lang="en-GB" sz="3600" dirty="0"/>
              <a:t>g Science, Policy and Partnerships for environmental sustainability and Climate-Health Resilience.</a:t>
            </a:r>
          </a:p>
          <a:p>
            <a:pPr>
              <a:lnSpc>
                <a:spcPct val="115000"/>
              </a:lnSpc>
              <a:spcBef>
                <a:spcPts val="400"/>
              </a:spcBef>
              <a:spcAft>
                <a:spcPts val="400"/>
              </a:spcAft>
            </a:pPr>
            <a:endParaRPr lang="en-GB" sz="3600" dirty="0"/>
          </a:p>
          <a:p>
            <a:pPr>
              <a:lnSpc>
                <a:spcPct val="115000"/>
              </a:lnSpc>
              <a:spcBef>
                <a:spcPts val="400"/>
              </a:spcBef>
              <a:spcAft>
                <a:spcPts val="400"/>
              </a:spcAft>
            </a:pPr>
            <a:endParaRPr lang="en-GB" sz="3600" dirty="0"/>
          </a:p>
        </p:txBody>
      </p:sp>
      <p:sp>
        <p:nvSpPr>
          <p:cNvPr id="4" name="Title">
            <a:extLst>
              <a:ext uri="{FF2B5EF4-FFF2-40B4-BE49-F238E27FC236}">
                <a16:creationId xmlns:a16="http://schemas.microsoft.com/office/drawing/2014/main" id="{CD252AB4-718A-D291-6AF7-8C2D9284E040}"/>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r>
              <a:rPr lang="en-GB" sz="5400" dirty="0">
                <a:solidFill>
                  <a:srgbClr val="002060"/>
                </a:solidFill>
              </a:rPr>
              <a:t>Venue:</a:t>
            </a:r>
          </a:p>
          <a:p>
            <a:r>
              <a:rPr lang="en-GB" b="0" dirty="0"/>
              <a:t>Emara ole Sereni Convention </a:t>
            </a:r>
            <a:r>
              <a:rPr lang="en-GB" b="0" dirty="0" err="1"/>
              <a:t>Center</a:t>
            </a:r>
            <a:endParaRPr lang="en-GB" b="0" dirty="0"/>
          </a:p>
          <a:p>
            <a:endParaRPr lang="en-GB" sz="5400" dirty="0">
              <a:solidFill>
                <a:srgbClr val="002060"/>
              </a:solidFill>
            </a:endParaRPr>
          </a:p>
          <a:p>
            <a:r>
              <a:rPr lang="en-GB" sz="5400" dirty="0">
                <a:solidFill>
                  <a:srgbClr val="002060"/>
                </a:solidFill>
              </a:rPr>
              <a:t>Date: </a:t>
            </a:r>
          </a:p>
          <a:p>
            <a:r>
              <a:rPr lang="en-GB" sz="3200" b="0" dirty="0"/>
              <a:t>21</a:t>
            </a:r>
            <a:r>
              <a:rPr lang="en-GB" sz="3200" b="0" baseline="30000" dirty="0"/>
              <a:t>st</a:t>
            </a:r>
            <a:r>
              <a:rPr lang="en-GB" sz="3200" b="0" dirty="0"/>
              <a:t> – 24</a:t>
            </a:r>
            <a:r>
              <a:rPr lang="en-GB" sz="3200" b="0" baseline="30000" dirty="0"/>
              <a:t>th</a:t>
            </a:r>
            <a:r>
              <a:rPr lang="en-GB" sz="3200" b="0" dirty="0"/>
              <a:t> October, 2025</a:t>
            </a:r>
            <a:endParaRPr lang="en-GB" sz="1800" b="0" dirty="0"/>
          </a:p>
        </p:txBody>
      </p:sp>
    </p:spTree>
    <p:extLst>
      <p:ext uri="{BB962C8B-B14F-4D97-AF65-F5344CB8AC3E}">
        <p14:creationId xmlns:p14="http://schemas.microsoft.com/office/powerpoint/2010/main" val="165380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83B54-8E53-F59C-E459-2ADE46D5D30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172234FA-E00B-6E31-10E5-5C39102204AD}"/>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8AA02BD6-E9C8-832D-1154-CB12C199CF60}"/>
              </a:ext>
            </a:extLst>
          </p:cNvPr>
          <p:cNvSpPr>
            <a:spLocks noGrp="1"/>
          </p:cNvSpPr>
          <p:nvPr>
            <p:ph type="title"/>
          </p:nvPr>
        </p:nvSpPr>
        <p:spPr>
          <a:xfrm>
            <a:off x="71120" y="126817"/>
            <a:ext cx="10832202" cy="6731183"/>
          </a:xfrm>
        </p:spPr>
        <p:txBody>
          <a:bodyPr/>
          <a:lstStyle/>
          <a:p>
            <a:pPr>
              <a:lnSpc>
                <a:spcPct val="115000"/>
              </a:lnSpc>
              <a:spcBef>
                <a:spcPts val="400"/>
              </a:spcBef>
              <a:spcAft>
                <a:spcPts val="400"/>
              </a:spcAft>
            </a:pPr>
            <a:r>
              <a:rPr lang="en-US" sz="2600" cap="none" dirty="0">
                <a:latin typeface="Barlow" panose="00000500000000000000" pitchFamily="2" charset="0"/>
              </a:rPr>
              <a:t>The conference serves as: </a:t>
            </a:r>
            <a:br>
              <a:rPr lang="en-US" sz="2600" cap="none" dirty="0">
                <a:latin typeface="Barlow" panose="00000500000000000000" pitchFamily="2" charset="0"/>
              </a:rPr>
            </a:br>
            <a:r>
              <a:rPr lang="en-US" sz="2600" b="0" cap="none" dirty="0">
                <a:latin typeface="Barlow" panose="00000500000000000000" pitchFamily="2" charset="0"/>
              </a:rPr>
              <a:t>1.</a:t>
            </a:r>
            <a:r>
              <a:rPr lang="en-US" sz="2600" cap="none" dirty="0">
                <a:latin typeface="Barlow" panose="00000500000000000000" pitchFamily="2" charset="0"/>
              </a:rPr>
              <a:t> </a:t>
            </a:r>
            <a:r>
              <a:rPr lang="en-US" sz="2600" b="0" cap="none" dirty="0">
                <a:latin typeface="Barlow" panose="00000500000000000000" pitchFamily="2" charset="0"/>
              </a:rPr>
              <a:t>The 4</a:t>
            </a:r>
            <a:r>
              <a:rPr lang="en-US" sz="2600" b="0" cap="none" baseline="30000" dirty="0">
                <a:latin typeface="Barlow" panose="00000500000000000000" pitchFamily="2" charset="0"/>
              </a:rPr>
              <a:t>th</a:t>
            </a:r>
            <a:r>
              <a:rPr lang="en-US" sz="2600" b="0" cap="none" dirty="0">
                <a:latin typeface="Barlow" panose="00000500000000000000" pitchFamily="2" charset="0"/>
              </a:rPr>
              <a:t>  climate and health, science to policy conference by CHANCE network </a:t>
            </a:r>
            <a:br>
              <a:rPr lang="en-US" sz="2600" b="0" cap="none" dirty="0">
                <a:latin typeface="Barlow" panose="00000500000000000000" pitchFamily="2" charset="0"/>
              </a:rPr>
            </a:br>
            <a:br>
              <a:rPr lang="en-US" sz="2600" b="0" cap="none" dirty="0">
                <a:latin typeface="Barlow" panose="00000500000000000000" pitchFamily="2" charset="0"/>
              </a:rPr>
            </a:br>
            <a:r>
              <a:rPr lang="en-US" sz="2600" b="0" cap="none" dirty="0">
                <a:latin typeface="Barlow" panose="00000500000000000000" pitchFamily="2" charset="0"/>
              </a:rPr>
              <a:t>2. The 2</a:t>
            </a:r>
            <a:r>
              <a:rPr lang="en-US" sz="2600" b="0" cap="none" baseline="30000" dirty="0">
                <a:latin typeface="Barlow" panose="00000500000000000000" pitchFamily="2" charset="0"/>
              </a:rPr>
              <a:t>nd</a:t>
            </a:r>
            <a:r>
              <a:rPr lang="en-US" sz="2600" b="0" cap="none" dirty="0">
                <a:latin typeface="Barlow" panose="00000500000000000000" pitchFamily="2" charset="0"/>
              </a:rPr>
              <a:t>  ARIN international climate and health and conference.</a:t>
            </a:r>
            <a:br>
              <a:rPr lang="en-US" sz="2600" b="0" cap="none" dirty="0">
                <a:latin typeface="Barlow" panose="00000500000000000000" pitchFamily="2" charset="0"/>
              </a:rPr>
            </a:br>
            <a:br>
              <a:rPr lang="en-US" sz="2600" b="0" cap="none" dirty="0">
                <a:latin typeface="Barlow" panose="00000500000000000000" pitchFamily="2" charset="0"/>
              </a:rPr>
            </a:br>
            <a:r>
              <a:rPr lang="en-US" sz="2600" b="0" cap="none" dirty="0">
                <a:latin typeface="Barlow" panose="00000500000000000000" pitchFamily="2" charset="0"/>
              </a:rPr>
              <a:t>3. The 4</a:t>
            </a:r>
            <a:r>
              <a:rPr lang="en-US" sz="2600" b="0" cap="none" baseline="30000" dirty="0">
                <a:latin typeface="Barlow" panose="00000500000000000000" pitchFamily="2" charset="0"/>
              </a:rPr>
              <a:t>th</a:t>
            </a:r>
            <a:r>
              <a:rPr lang="en-US" sz="2600" b="0" cap="none" dirty="0">
                <a:latin typeface="Barlow" panose="00000500000000000000" pitchFamily="2" charset="0"/>
              </a:rPr>
              <a:t> health and climate change scientific conference  by ministry of health and KEMRI. </a:t>
            </a:r>
            <a:br>
              <a:rPr lang="en-US" sz="2600" b="0" cap="none" dirty="0">
                <a:latin typeface="Barlow" panose="00000500000000000000" pitchFamily="2" charset="0"/>
              </a:rPr>
            </a:br>
            <a:br>
              <a:rPr lang="en-US" sz="2600" b="0" cap="none" dirty="0">
                <a:latin typeface="Barlow" panose="00000500000000000000" pitchFamily="2" charset="0"/>
              </a:rPr>
            </a:br>
            <a:r>
              <a:rPr lang="en-US" sz="2600" b="0" cap="none" dirty="0">
                <a:latin typeface="Barlow" panose="00000500000000000000" pitchFamily="2" charset="0"/>
              </a:rPr>
              <a:t>4. The inaugural national environment conference by ministry of environment, climate change and forestry (MOECC&amp;F) and the national environment management authority (NEMA) </a:t>
            </a:r>
            <a:endParaRPr lang="en-GB" sz="2600" b="0" cap="none" dirty="0">
              <a:latin typeface="Barlow" panose="00000500000000000000" pitchFamily="2" charset="0"/>
            </a:endParaRPr>
          </a:p>
        </p:txBody>
      </p:sp>
    </p:spTree>
    <p:extLst>
      <p:ext uri="{BB962C8B-B14F-4D97-AF65-F5344CB8AC3E}">
        <p14:creationId xmlns:p14="http://schemas.microsoft.com/office/powerpoint/2010/main" val="35280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1B6C-9395-E12A-7956-DD5BF40D7ED7}"/>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E2BC4E8E-CC12-7FC6-52D3-9247C6FAA221}"/>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62DB3B37-D539-3BB6-3C59-4738B99CF390}"/>
              </a:ext>
            </a:extLst>
          </p:cNvPr>
          <p:cNvSpPr>
            <a:spLocks noGrp="1"/>
          </p:cNvSpPr>
          <p:nvPr>
            <p:ph type="title"/>
          </p:nvPr>
        </p:nvSpPr>
        <p:spPr>
          <a:xfrm>
            <a:off x="214002" y="154140"/>
            <a:ext cx="11906878" cy="6246660"/>
          </a:xfrm>
        </p:spPr>
        <p:txBody>
          <a:bodyPr/>
          <a:lstStyle/>
          <a:p>
            <a:pPr algn="ctr">
              <a:lnSpc>
                <a:spcPct val="115000"/>
              </a:lnSpc>
              <a:spcBef>
                <a:spcPts val="400"/>
              </a:spcBef>
              <a:spcAft>
                <a:spcPts val="400"/>
              </a:spcAft>
            </a:pPr>
            <a:r>
              <a:rPr lang="en-GB" sz="3200" cap="none" dirty="0">
                <a:latin typeface="+mn-lt"/>
              </a:rPr>
              <a:t>Convenors:</a:t>
            </a:r>
            <a:br>
              <a:rPr lang="en-GB" sz="2000" b="0" cap="none" dirty="0">
                <a:latin typeface="+mn-lt"/>
              </a:rPr>
            </a:br>
            <a:br>
              <a:rPr lang="en-GB" sz="2000" dirty="0">
                <a:latin typeface="+mn-lt"/>
              </a:rPr>
            </a:br>
            <a:endParaRPr lang="en-GB" sz="2000" dirty="0">
              <a:latin typeface="+mn-lt"/>
            </a:endParaRPr>
          </a:p>
        </p:txBody>
      </p:sp>
      <p:pic>
        <p:nvPicPr>
          <p:cNvPr id="3" name="Picture 2">
            <a:extLst>
              <a:ext uri="{FF2B5EF4-FFF2-40B4-BE49-F238E27FC236}">
                <a16:creationId xmlns:a16="http://schemas.microsoft.com/office/drawing/2014/main" id="{8A17F826-E2AB-3DC6-C87B-66549234A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3" y="843596"/>
            <a:ext cx="2747332" cy="1409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555926A-32D4-28BE-373E-FC46FE3A7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981" y="843596"/>
            <a:ext cx="2384581" cy="1409700"/>
          </a:xfrm>
          <a:prstGeom prst="rect">
            <a:avLst/>
          </a:prstGeom>
        </p:spPr>
      </p:pic>
      <p:pic>
        <p:nvPicPr>
          <p:cNvPr id="9" name="Picture 8">
            <a:extLst>
              <a:ext uri="{FF2B5EF4-FFF2-40B4-BE49-F238E27FC236}">
                <a16:creationId xmlns:a16="http://schemas.microsoft.com/office/drawing/2014/main" id="{F7438F3A-F585-2BF9-029E-6808849EF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172" y="843596"/>
            <a:ext cx="2384581" cy="1409700"/>
          </a:xfrm>
          <a:prstGeom prst="rect">
            <a:avLst/>
          </a:prstGeom>
        </p:spPr>
      </p:pic>
      <p:pic>
        <p:nvPicPr>
          <p:cNvPr id="11" name="Picture 10">
            <a:extLst>
              <a:ext uri="{FF2B5EF4-FFF2-40B4-BE49-F238E27FC236}">
                <a16:creationId xmlns:a16="http://schemas.microsoft.com/office/drawing/2014/main" id="{D75BF26B-456E-F373-0B85-25946CF8F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0399" y="843596"/>
            <a:ext cx="2384581" cy="1409700"/>
          </a:xfrm>
          <a:prstGeom prst="rect">
            <a:avLst/>
          </a:prstGeom>
        </p:spPr>
      </p:pic>
      <p:pic>
        <p:nvPicPr>
          <p:cNvPr id="15" name="Picture 14">
            <a:extLst>
              <a:ext uri="{FF2B5EF4-FFF2-40B4-BE49-F238E27FC236}">
                <a16:creationId xmlns:a16="http://schemas.microsoft.com/office/drawing/2014/main" id="{A01DD4B0-21AA-9E6A-080F-B49CBD228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950" y="2757951"/>
            <a:ext cx="2747332" cy="1613058"/>
          </a:xfrm>
          <a:prstGeom prst="rect">
            <a:avLst/>
          </a:prstGeom>
        </p:spPr>
      </p:pic>
      <p:pic>
        <p:nvPicPr>
          <p:cNvPr id="17" name="Picture 16">
            <a:extLst>
              <a:ext uri="{FF2B5EF4-FFF2-40B4-BE49-F238E27FC236}">
                <a16:creationId xmlns:a16="http://schemas.microsoft.com/office/drawing/2014/main" id="{77AA89DE-04CA-0A76-75E4-967FFADCEF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5150" y="2742113"/>
            <a:ext cx="2384581" cy="1644733"/>
          </a:xfrm>
          <a:prstGeom prst="rect">
            <a:avLst/>
          </a:prstGeom>
        </p:spPr>
      </p:pic>
      <p:pic>
        <p:nvPicPr>
          <p:cNvPr id="19" name="Picture 18">
            <a:extLst>
              <a:ext uri="{FF2B5EF4-FFF2-40B4-BE49-F238E27FC236}">
                <a16:creationId xmlns:a16="http://schemas.microsoft.com/office/drawing/2014/main" id="{DD054ACB-7EFB-18A3-BB57-2D79D5A87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1307" y="5008515"/>
            <a:ext cx="3848424" cy="1085850"/>
          </a:xfrm>
          <a:prstGeom prst="rect">
            <a:avLst/>
          </a:prstGeom>
        </p:spPr>
      </p:pic>
      <p:pic>
        <p:nvPicPr>
          <p:cNvPr id="21" name="Picture 20">
            <a:extLst>
              <a:ext uri="{FF2B5EF4-FFF2-40B4-BE49-F238E27FC236}">
                <a16:creationId xmlns:a16="http://schemas.microsoft.com/office/drawing/2014/main" id="{53D07E9F-88DD-B487-7D7D-70319BACF1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3549" y="2726276"/>
            <a:ext cx="2384580" cy="1644733"/>
          </a:xfrm>
          <a:prstGeom prst="rect">
            <a:avLst/>
          </a:prstGeom>
        </p:spPr>
      </p:pic>
    </p:spTree>
    <p:extLst>
      <p:ext uri="{BB962C8B-B14F-4D97-AF65-F5344CB8AC3E}">
        <p14:creationId xmlns:p14="http://schemas.microsoft.com/office/powerpoint/2010/main" val="86142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84EF-9291-EAF7-127A-2B13F03EA78F}"/>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81A2942D-271D-D073-3EC2-E381DFB1E116}"/>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F6A1A52E-5DFD-5E92-9ACB-F61CC18841AD}"/>
              </a:ext>
            </a:extLst>
          </p:cNvPr>
          <p:cNvSpPr>
            <a:spLocks noGrp="1"/>
          </p:cNvSpPr>
          <p:nvPr>
            <p:ph type="title"/>
          </p:nvPr>
        </p:nvSpPr>
        <p:spPr>
          <a:xfrm>
            <a:off x="214002" y="154140"/>
            <a:ext cx="11906878" cy="6246660"/>
          </a:xfrm>
        </p:spPr>
        <p:txBody>
          <a:bodyPr/>
          <a:lstStyle/>
          <a:p>
            <a:r>
              <a:rPr lang="en-US" sz="2200" u="sng" cap="none" dirty="0">
                <a:latin typeface="+mn-lt"/>
              </a:rPr>
              <a:t>Environment, Climate Change &amp; Health in Africa: The urgency for action.</a:t>
            </a:r>
            <a:br>
              <a:rPr lang="en-US" sz="2200" b="0" dirty="0">
                <a:latin typeface="+mn-lt"/>
              </a:rPr>
            </a:br>
            <a:br>
              <a:rPr lang="en-US" sz="2200" b="0" dirty="0">
                <a:latin typeface="+mn-lt"/>
              </a:rPr>
            </a:br>
            <a:r>
              <a:rPr lang="en-US" sz="2200" b="0" dirty="0">
                <a:latin typeface="+mn-lt"/>
              </a:rPr>
              <a:t>- </a:t>
            </a:r>
            <a:r>
              <a:rPr lang="en-US" sz="2200" b="0" cap="none" dirty="0">
                <a:latin typeface="+mn-lt"/>
              </a:rPr>
              <a:t>Developing countries, especially in Africa, are disproportionately impacted by climate change.</a:t>
            </a:r>
            <a:br>
              <a:rPr lang="en-US" sz="2200" b="0" cap="none" dirty="0">
                <a:latin typeface="+mn-lt"/>
              </a:rPr>
            </a:br>
            <a:br>
              <a:rPr lang="en-US" sz="2200" b="0" cap="none" dirty="0">
                <a:latin typeface="+mn-lt"/>
              </a:rPr>
            </a:br>
            <a:r>
              <a:rPr lang="en-US" sz="2200" b="0" cap="none" dirty="0">
                <a:latin typeface="+mn-lt"/>
              </a:rPr>
              <a:t>- Vulnerable populations face worsening health, food insecurity, and economic instability.</a:t>
            </a:r>
            <a:br>
              <a:rPr lang="en-US" sz="2200" b="0" cap="none" dirty="0">
                <a:latin typeface="+mn-lt"/>
              </a:rPr>
            </a:br>
            <a:br>
              <a:rPr lang="en-US" sz="2200" b="0" cap="none" dirty="0">
                <a:latin typeface="+mn-lt"/>
              </a:rPr>
            </a:br>
            <a:r>
              <a:rPr lang="en-US" sz="2200" b="0" cap="none" dirty="0">
                <a:latin typeface="+mn-lt"/>
              </a:rPr>
              <a:t>- Environmental issues like rising temperatures, erratic rainfall, and pollution drive disease outbreaks (e.g., Malaria, Cholera, Dengue).</a:t>
            </a:r>
            <a:br>
              <a:rPr lang="en-US" sz="2200" b="0" cap="none" dirty="0">
                <a:latin typeface="+mn-lt"/>
              </a:rPr>
            </a:br>
            <a:br>
              <a:rPr lang="en-US" sz="2200" b="0" cap="none" dirty="0">
                <a:latin typeface="+mn-lt"/>
              </a:rPr>
            </a:br>
            <a:r>
              <a:rPr lang="en-US" sz="2200" b="0" cap="none" dirty="0">
                <a:latin typeface="+mn-lt"/>
              </a:rPr>
              <a:t>- Kenya faces intensifying climate-related health and socio-economic challenges.</a:t>
            </a:r>
            <a:br>
              <a:rPr lang="en-US" sz="2200" b="0" cap="none" dirty="0">
                <a:latin typeface="+mn-lt"/>
              </a:rPr>
            </a:br>
            <a:br>
              <a:rPr lang="en-US" sz="2200" b="0" cap="none" dirty="0">
                <a:latin typeface="+mn-lt"/>
              </a:rPr>
            </a:br>
            <a:r>
              <a:rPr lang="en-US" sz="2200" b="0" cap="none" dirty="0">
                <a:latin typeface="+mn-lt"/>
              </a:rPr>
              <a:t>- There is an urgent need to translate scientific evidence into policies and action.</a:t>
            </a:r>
            <a:br>
              <a:rPr lang="en-US" sz="2200" b="0" cap="none" dirty="0">
                <a:latin typeface="+mn-lt"/>
              </a:rPr>
            </a:br>
            <a:br>
              <a:rPr lang="en-US" sz="2200" b="0" cap="none" dirty="0">
                <a:latin typeface="+mn-lt"/>
              </a:rPr>
            </a:br>
            <a:r>
              <a:rPr lang="en-US" sz="2200" b="0" cap="none" dirty="0">
                <a:latin typeface="+mn-lt"/>
              </a:rPr>
              <a:t>- Stronger multisectoral collaboration and knowledge exchange are critical for effective adaptation and mitigation.</a:t>
            </a:r>
            <a:br>
              <a:rPr lang="en-US" sz="2200" b="0" dirty="0">
                <a:latin typeface="+mn-lt"/>
              </a:rPr>
            </a:br>
            <a:br>
              <a:rPr lang="en-GB" sz="2200" b="0" dirty="0">
                <a:latin typeface="+mn-lt"/>
              </a:rPr>
            </a:br>
            <a:endParaRPr lang="en-GB" sz="2200" b="0" dirty="0">
              <a:latin typeface="+mn-lt"/>
            </a:endParaRPr>
          </a:p>
        </p:txBody>
      </p:sp>
    </p:spTree>
    <p:extLst>
      <p:ext uri="{BB962C8B-B14F-4D97-AF65-F5344CB8AC3E}">
        <p14:creationId xmlns:p14="http://schemas.microsoft.com/office/powerpoint/2010/main" val="127113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13610-A193-87CE-F2F3-8DDBF3C4FBE8}"/>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1376FC72-8B5A-9D55-5CE5-84C4DF118500}"/>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632F17E9-2908-5ED0-2CA4-8A89885A90CE}"/>
              </a:ext>
            </a:extLst>
          </p:cNvPr>
          <p:cNvSpPr>
            <a:spLocks noGrp="1"/>
          </p:cNvSpPr>
          <p:nvPr>
            <p:ph type="title"/>
          </p:nvPr>
        </p:nvSpPr>
        <p:spPr>
          <a:xfrm>
            <a:off x="92082" y="154140"/>
            <a:ext cx="10768958" cy="5728500"/>
          </a:xfrm>
        </p:spPr>
        <p:txBody>
          <a:bodyPr/>
          <a:lstStyle/>
          <a:p>
            <a:r>
              <a:rPr lang="en-US" sz="2200" u="sng" cap="none" dirty="0">
                <a:latin typeface="+mn-lt"/>
              </a:rPr>
              <a:t>Building on a strong foundation of science-policy engagement</a:t>
            </a:r>
            <a:br>
              <a:rPr lang="en-US" sz="2200" u="sng" cap="none" dirty="0">
                <a:latin typeface="+mn-lt"/>
              </a:rPr>
            </a:br>
            <a:br>
              <a:rPr lang="en-US" sz="2200" b="0" cap="none" dirty="0">
                <a:latin typeface="+mn-lt"/>
              </a:rPr>
            </a:br>
            <a:r>
              <a:rPr lang="en-US" sz="2200" b="0" cap="none" dirty="0">
                <a:latin typeface="+mn-lt"/>
              </a:rPr>
              <a:t>- Builds on prior CHANCE conferences: Pretoria (2022), Gaborone (2023), Harare (2024)</a:t>
            </a:r>
            <a:br>
              <a:rPr lang="en-US" sz="2200" b="0" cap="none" dirty="0">
                <a:latin typeface="+mn-lt"/>
              </a:rPr>
            </a:br>
            <a:br>
              <a:rPr lang="en-US" sz="2200" b="0" cap="none" dirty="0">
                <a:latin typeface="+mn-lt"/>
              </a:rPr>
            </a:br>
            <a:r>
              <a:rPr lang="en-US" sz="2200" b="0" cap="none" dirty="0">
                <a:latin typeface="+mn-lt"/>
              </a:rPr>
              <a:t>- Builds on ARIN's 2024 climate &amp; health conference (transdisciplinary research focus)</a:t>
            </a:r>
            <a:br>
              <a:rPr lang="en-US" sz="2200" b="0" cap="none" dirty="0">
                <a:latin typeface="+mn-lt"/>
              </a:rPr>
            </a:br>
            <a:br>
              <a:rPr lang="en-US" sz="2200" b="0" cap="none" dirty="0">
                <a:latin typeface="+mn-lt"/>
              </a:rPr>
            </a:br>
            <a:r>
              <a:rPr lang="en-US" sz="2200" b="0" cap="none" dirty="0">
                <a:latin typeface="+mn-lt"/>
              </a:rPr>
              <a:t>- Leverages Kenya's ministry of health &amp; KEMRI experience (Nairobi 2019, Kwale 2023, Machakos 2024)</a:t>
            </a:r>
            <a:br>
              <a:rPr lang="en-US" sz="2200" b="0" cap="none" dirty="0">
                <a:latin typeface="+mn-lt"/>
              </a:rPr>
            </a:br>
            <a:br>
              <a:rPr lang="en-US" sz="2200" b="0" cap="none" dirty="0">
                <a:latin typeface="+mn-lt"/>
              </a:rPr>
            </a:br>
            <a:r>
              <a:rPr lang="en-US" sz="2200" b="0" cap="none" dirty="0">
                <a:latin typeface="+mn-lt"/>
              </a:rPr>
              <a:t>- Brings together researchers, policymakers, private sector, donors &amp; civil society</a:t>
            </a:r>
            <a:br>
              <a:rPr lang="en-US" sz="2200" b="0" cap="none" dirty="0">
                <a:latin typeface="+mn-lt"/>
              </a:rPr>
            </a:br>
            <a:br>
              <a:rPr lang="en-US" sz="2200" b="0" cap="none" dirty="0">
                <a:latin typeface="+mn-lt"/>
              </a:rPr>
            </a:br>
            <a:r>
              <a:rPr lang="en-US" sz="2200" b="0" cap="none" dirty="0">
                <a:latin typeface="+mn-lt"/>
              </a:rPr>
              <a:t>- Focus areas: science-policy translation, innovation showcase, capacity building</a:t>
            </a:r>
            <a:br>
              <a:rPr lang="en-US" sz="2200" b="0" cap="none" dirty="0">
                <a:latin typeface="+mn-lt"/>
              </a:rPr>
            </a:br>
            <a:br>
              <a:rPr lang="en-US" sz="2200" b="0" cap="none" dirty="0">
                <a:latin typeface="+mn-lt"/>
              </a:rPr>
            </a:br>
            <a:r>
              <a:rPr lang="en-US" sz="2200" b="0" cap="none" dirty="0">
                <a:latin typeface="+mn-lt"/>
              </a:rPr>
              <a:t>- Promotes best practices for climate action, health resilience &amp; economic growth</a:t>
            </a:r>
            <a:br>
              <a:rPr lang="en-US" sz="2200" b="0" cap="none" dirty="0">
                <a:latin typeface="+mn-lt"/>
              </a:rPr>
            </a:br>
            <a:br>
              <a:rPr lang="en-US" sz="2200" b="0" cap="none" dirty="0">
                <a:latin typeface="+mn-lt"/>
              </a:rPr>
            </a:br>
            <a:r>
              <a:rPr lang="en-US" sz="2200" b="0" cap="none" dirty="0">
                <a:latin typeface="+mn-lt"/>
              </a:rPr>
              <a:t>- Includes community-led orgs to uplift climate-health literacy &amp; indigenous knowledge</a:t>
            </a:r>
            <a:br>
              <a:rPr lang="en-US" sz="2200" dirty="0">
                <a:latin typeface="+mn-lt"/>
              </a:rPr>
            </a:br>
            <a:br>
              <a:rPr lang="en-US" sz="2200" b="0" dirty="0">
                <a:latin typeface="+mn-lt"/>
              </a:rPr>
            </a:br>
            <a:br>
              <a:rPr lang="en-GB" sz="2200" b="0" dirty="0">
                <a:latin typeface="+mn-lt"/>
              </a:rPr>
            </a:br>
            <a:endParaRPr lang="en-GB" sz="2200" b="0" dirty="0">
              <a:latin typeface="+mn-lt"/>
            </a:endParaRPr>
          </a:p>
        </p:txBody>
      </p:sp>
    </p:spTree>
    <p:extLst>
      <p:ext uri="{BB962C8B-B14F-4D97-AF65-F5344CB8AC3E}">
        <p14:creationId xmlns:p14="http://schemas.microsoft.com/office/powerpoint/2010/main" val="148005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9388-9F6C-C614-71F2-09A9956B5E32}"/>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034F91E9-15B0-2958-AFAB-A99529317492}"/>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54DED889-53FD-61CC-964E-61D54F2DB94D}"/>
              </a:ext>
            </a:extLst>
          </p:cNvPr>
          <p:cNvSpPr>
            <a:spLocks noGrp="1"/>
          </p:cNvSpPr>
          <p:nvPr>
            <p:ph type="title"/>
          </p:nvPr>
        </p:nvSpPr>
        <p:spPr>
          <a:xfrm>
            <a:off x="214002" y="154140"/>
            <a:ext cx="10098398" cy="6246660"/>
          </a:xfrm>
        </p:spPr>
        <p:txBody>
          <a:bodyPr/>
          <a:lstStyle/>
          <a:p>
            <a:r>
              <a:rPr lang="en-US" sz="1800" u="sng" cap="none" dirty="0">
                <a:latin typeface="+mn-lt"/>
              </a:rPr>
              <a:t>Why this conference matters: from conversation to action</a:t>
            </a:r>
            <a:br>
              <a:rPr lang="en-US" sz="1800" b="0" cap="none" dirty="0">
                <a:latin typeface="+mn-lt"/>
              </a:rPr>
            </a:br>
            <a:r>
              <a:rPr lang="en-US" sz="1800" b="0" cap="none" dirty="0">
                <a:latin typeface="+mn-lt"/>
              </a:rPr>
              <a:t> - Drives measurable impact: moves beyond dialogue to trackable commitments and real-world implementation.</a:t>
            </a:r>
            <a:br>
              <a:rPr lang="en-US" sz="1800" b="0" cap="none" dirty="0">
                <a:latin typeface="+mn-lt"/>
              </a:rPr>
            </a:br>
            <a:br>
              <a:rPr lang="en-US" sz="1800" b="0" cap="none" dirty="0">
                <a:latin typeface="+mn-lt"/>
              </a:rPr>
            </a:br>
            <a:r>
              <a:rPr lang="en-US" sz="1800" b="0" cap="none" dirty="0">
                <a:latin typeface="+mn-lt"/>
              </a:rPr>
              <a:t>- Launches research-policy labs: virtual labs where policymakers &amp; researchers co-develop solutions to climate-health challenges.</a:t>
            </a:r>
            <a:br>
              <a:rPr lang="en-US" sz="1800" b="0" cap="none" dirty="0">
                <a:latin typeface="+mn-lt"/>
              </a:rPr>
            </a:br>
            <a:br>
              <a:rPr lang="en-US" sz="1800" b="0" cap="none" dirty="0">
                <a:latin typeface="+mn-lt"/>
              </a:rPr>
            </a:br>
            <a:r>
              <a:rPr lang="en-US" sz="1800" b="0" cap="none" dirty="0">
                <a:latin typeface="+mn-lt"/>
              </a:rPr>
              <a:t>- Builds long-term partnerships: fosters a lasting ecosystem of science-policy-innovation collaborations.</a:t>
            </a:r>
            <a:br>
              <a:rPr lang="en-US" sz="1800" b="0" cap="none" dirty="0">
                <a:latin typeface="+mn-lt"/>
              </a:rPr>
            </a:br>
            <a:br>
              <a:rPr lang="en-US" sz="1800" b="0" cap="none" dirty="0">
                <a:latin typeface="+mn-lt"/>
              </a:rPr>
            </a:br>
            <a:r>
              <a:rPr lang="en-US" sz="1800" b="0" cap="none" dirty="0">
                <a:latin typeface="+mn-lt"/>
              </a:rPr>
              <a:t>- Tracks policy progress: reviews outcomes from past conferences (MoH, ARIN, CHANCE, KEMRI, etc.) To inform the 2025 state of evidence report on Environment, Climate Change and Health in Africa.</a:t>
            </a:r>
            <a:br>
              <a:rPr lang="en-US" sz="1800" b="0" cap="none" dirty="0">
                <a:latin typeface="+mn-lt"/>
              </a:rPr>
            </a:br>
            <a:br>
              <a:rPr lang="en-US" sz="1800" b="0" cap="none" dirty="0">
                <a:latin typeface="+mn-lt"/>
              </a:rPr>
            </a:br>
            <a:r>
              <a:rPr lang="en-US" sz="1800" b="0" cap="none" dirty="0">
                <a:latin typeface="+mn-lt"/>
              </a:rPr>
              <a:t>- Establishes a TWG: drives integration of health into environment and Climate Change policies, NDCs, and  CoPs.</a:t>
            </a:r>
            <a:br>
              <a:rPr lang="en-US" sz="1800" b="0" cap="none" dirty="0">
                <a:latin typeface="+mn-lt"/>
              </a:rPr>
            </a:br>
            <a:br>
              <a:rPr lang="en-US" sz="1800" b="0" cap="none" dirty="0">
                <a:latin typeface="+mn-lt"/>
              </a:rPr>
            </a:br>
            <a:r>
              <a:rPr lang="en-US" sz="1800" b="0" cap="none" dirty="0">
                <a:latin typeface="+mn-lt"/>
              </a:rPr>
              <a:t>- Strengthens financing &amp; civil society alliances: supports joint advocacy and mobilization toward COP30–COP32, UNCBD COP16, UNCCD COP17.</a:t>
            </a:r>
            <a:br>
              <a:rPr lang="en-US" sz="1800" b="0" cap="none" dirty="0">
                <a:latin typeface="+mn-lt"/>
              </a:rPr>
            </a:br>
            <a:br>
              <a:rPr lang="en-US" sz="1800" b="0" cap="none" dirty="0">
                <a:latin typeface="+mn-lt"/>
              </a:rPr>
            </a:br>
            <a:r>
              <a:rPr lang="en-US" sz="1800" b="0" cap="none" dirty="0">
                <a:latin typeface="+mn-lt"/>
              </a:rPr>
              <a:t>- </a:t>
            </a:r>
            <a:r>
              <a:rPr lang="en-GB" sz="1800" b="0" cap="none" dirty="0">
                <a:latin typeface="+mn-lt"/>
              </a:rPr>
              <a:t>Shapes future agendas, </a:t>
            </a:r>
            <a:r>
              <a:rPr lang="en-GB" sz="1800" b="0" cap="none" dirty="0" err="1">
                <a:latin typeface="+mn-lt"/>
              </a:rPr>
              <a:t>e.g</a:t>
            </a:r>
            <a:r>
              <a:rPr lang="en-GB" sz="1800" b="0" cap="none" dirty="0">
                <a:latin typeface="+mn-lt"/>
              </a:rPr>
              <a:t> CHAC 2026, CoP 32, biennial national environment conference, and post-CoP implementation plans.</a:t>
            </a:r>
            <a:br>
              <a:rPr lang="en-GB" sz="1800" b="0" cap="none" dirty="0">
                <a:latin typeface="+mn-lt"/>
              </a:rPr>
            </a:br>
            <a:br>
              <a:rPr lang="en-GB" sz="1800" b="0" cap="none" dirty="0">
                <a:latin typeface="+mn-lt"/>
              </a:rPr>
            </a:br>
            <a:r>
              <a:rPr lang="en-GB" sz="1800" b="0" cap="none" dirty="0">
                <a:latin typeface="+mn-lt"/>
              </a:rPr>
              <a:t>- </a:t>
            </a:r>
            <a:r>
              <a:rPr lang="en-US" sz="1800" b="0" cap="none" dirty="0">
                <a:latin typeface="+mn-lt"/>
              </a:rPr>
              <a:t>Welcomes global partners: engages actors like UNEP, AGNs, and innovators to build skills for integrating health in climate negotiations.</a:t>
            </a:r>
            <a:br>
              <a:rPr lang="en-GB" sz="1800" b="0" cap="none" dirty="0">
                <a:latin typeface="+mn-lt"/>
              </a:rPr>
            </a:br>
            <a:endParaRPr lang="en-GB" sz="1800" b="0" cap="none" dirty="0">
              <a:latin typeface="+mn-lt"/>
            </a:endParaRPr>
          </a:p>
        </p:txBody>
      </p:sp>
    </p:spTree>
    <p:extLst>
      <p:ext uri="{BB962C8B-B14F-4D97-AF65-F5344CB8AC3E}">
        <p14:creationId xmlns:p14="http://schemas.microsoft.com/office/powerpoint/2010/main" val="19520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2FF7-6079-5F28-091C-5D560EEE8F0C}"/>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8A7CC852-4599-106C-2960-33C98DCCE836}"/>
              </a:ext>
            </a:extLst>
          </p:cNvPr>
          <p:cNvSpPr txBox="1">
            <a:spLocks/>
          </p:cNvSpPr>
          <p:nvPr/>
        </p:nvSpPr>
        <p:spPr>
          <a:xfrm>
            <a:off x="222936" y="3252034"/>
            <a:ext cx="1129908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600" b="1" kern="1200" cap="none" spc="0" baseline="0">
                <a:solidFill>
                  <a:schemeClr val="tx1"/>
                </a:solidFill>
                <a:latin typeface="+mn-lt"/>
                <a:ea typeface="+mj-ea"/>
                <a:cs typeface="+mj-cs"/>
              </a:defRPr>
            </a:lvl1pPr>
          </a:lstStyle>
          <a:p>
            <a:endParaRPr lang="en-GB" sz="1800" b="0" dirty="0"/>
          </a:p>
        </p:txBody>
      </p:sp>
      <p:pic>
        <p:nvPicPr>
          <p:cNvPr id="16" name="Picture 15">
            <a:extLst>
              <a:ext uri="{FF2B5EF4-FFF2-40B4-BE49-F238E27FC236}">
                <a16:creationId xmlns:a16="http://schemas.microsoft.com/office/drawing/2014/main" id="{000CEAFB-734F-7EC4-3A3A-CF7D3E7BB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48400" cy="3515360"/>
          </a:xfrm>
          <a:prstGeom prst="rect">
            <a:avLst/>
          </a:prstGeom>
        </p:spPr>
      </p:pic>
      <p:pic>
        <p:nvPicPr>
          <p:cNvPr id="18" name="Picture 17">
            <a:extLst>
              <a:ext uri="{FF2B5EF4-FFF2-40B4-BE49-F238E27FC236}">
                <a16:creationId xmlns:a16="http://schemas.microsoft.com/office/drawing/2014/main" id="{6AE7C5DD-2546-4C3B-7778-D535AF543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1" y="3707566"/>
            <a:ext cx="6713814" cy="3150434"/>
          </a:xfrm>
          <a:prstGeom prst="rect">
            <a:avLst/>
          </a:prstGeom>
        </p:spPr>
      </p:pic>
      <p:pic>
        <p:nvPicPr>
          <p:cNvPr id="21" name="Picture 20">
            <a:extLst>
              <a:ext uri="{FF2B5EF4-FFF2-40B4-BE49-F238E27FC236}">
                <a16:creationId xmlns:a16="http://schemas.microsoft.com/office/drawing/2014/main" id="{DA46B6EE-B8E5-E8B3-59DB-3BC87DC63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337" y="0"/>
            <a:ext cx="5497728" cy="3515359"/>
          </a:xfrm>
          <a:prstGeom prst="rect">
            <a:avLst/>
          </a:prstGeom>
        </p:spPr>
      </p:pic>
    </p:spTree>
    <p:extLst>
      <p:ext uri="{BB962C8B-B14F-4D97-AF65-F5344CB8AC3E}">
        <p14:creationId xmlns:p14="http://schemas.microsoft.com/office/powerpoint/2010/main" val="112191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E38E-7E43-64E5-0BBB-F28122AD4D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351F25E8-41B9-7AEE-B5FF-ABF8B2FDA799}"/>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prstClr val="black"/>
              </a:solidFill>
              <a:effectLst/>
              <a:uLnTx/>
              <a:uFillTx/>
              <a:latin typeface="Barlow"/>
              <a:ea typeface="+mn-ea"/>
              <a:cs typeface="+mn-cs"/>
            </a:endParaRPr>
          </a:p>
        </p:txBody>
      </p:sp>
      <p:sp>
        <p:nvSpPr>
          <p:cNvPr id="12" name="Title 4">
            <a:extLst>
              <a:ext uri="{FF2B5EF4-FFF2-40B4-BE49-F238E27FC236}">
                <a16:creationId xmlns:a16="http://schemas.microsoft.com/office/drawing/2014/main" id="{2C3BF1B1-4AA9-D8E3-891F-8A198914E09D}"/>
              </a:ext>
            </a:extLst>
          </p:cNvPr>
          <p:cNvSpPr>
            <a:spLocks noGrp="1"/>
          </p:cNvSpPr>
          <p:nvPr>
            <p:ph type="title"/>
          </p:nvPr>
        </p:nvSpPr>
        <p:spPr>
          <a:xfrm>
            <a:off x="214002" y="154140"/>
            <a:ext cx="11602078" cy="5860580"/>
          </a:xfrm>
        </p:spPr>
        <p:txBody>
          <a:bodyPr/>
          <a:lstStyle/>
          <a:p>
            <a:r>
              <a:rPr lang="en-US" sz="2000" u="sng" cap="none" dirty="0">
                <a:latin typeface="Barlow" panose="00000500000000000000" pitchFamily="2" charset="0"/>
              </a:rPr>
              <a:t>Scientific Tracks (Abstract Submissions Deadline Extended from </a:t>
            </a:r>
            <a:r>
              <a:rPr lang="en-US" sz="2000" u="sng" cap="none" dirty="0" err="1">
                <a:latin typeface="Barlow" panose="00000500000000000000" pitchFamily="2" charset="0"/>
              </a:rPr>
              <a:t>from</a:t>
            </a:r>
            <a:r>
              <a:rPr lang="en-US" sz="2000" u="sng" cap="none" dirty="0">
                <a:latin typeface="Barlow" panose="00000500000000000000" pitchFamily="2" charset="0"/>
              </a:rPr>
              <a:t> August 3</a:t>
            </a:r>
            <a:r>
              <a:rPr lang="en-US" sz="2000" u="sng" cap="none" baseline="30000" dirty="0">
                <a:latin typeface="Barlow" panose="00000500000000000000" pitchFamily="2" charset="0"/>
              </a:rPr>
              <a:t>rd</a:t>
            </a:r>
            <a:r>
              <a:rPr lang="en-US" sz="2000" u="sng" cap="none" dirty="0">
                <a:latin typeface="Barlow" panose="00000500000000000000" pitchFamily="2" charset="0"/>
              </a:rPr>
              <a:t> August to 10</a:t>
            </a:r>
            <a:r>
              <a:rPr lang="en-US" sz="2000" u="sng" cap="none" baseline="30000" dirty="0">
                <a:latin typeface="Barlow" panose="00000500000000000000" pitchFamily="2" charset="0"/>
              </a:rPr>
              <a:t>th</a:t>
            </a:r>
            <a:r>
              <a:rPr lang="en-US" sz="2000" u="sng" cap="none" dirty="0">
                <a:latin typeface="Barlow" panose="00000500000000000000" pitchFamily="2" charset="0"/>
              </a:rPr>
              <a:t> August)</a:t>
            </a:r>
            <a:br>
              <a:rPr lang="en-US" sz="2000" b="0" u="sng"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 1. Evidence and Interventions for Infectious Diseases.</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2. Extreme heat risks and management. </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3. Transdisciplinary Approaches for Climate- Resilient Environmental and Health Systems.</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4. Nature, Ecosystems, and Sustainable Economies for Health and Wellbeing.</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5. Equity, Ethics, Justice, and Inclusive Adaptation in the Environment–Climate–Health Nexus.</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6. Governance, Leadership, Cross-Sector Collaboration, and Policy for Integrated Environment- Climate change and Health action</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7. Climate Finance for Health and Environmental Adaptation and Resilience</a:t>
            </a:r>
            <a:br>
              <a:rPr lang="en-US" sz="2000" b="0" cap="none" dirty="0">
                <a:latin typeface="Barlow" panose="00000500000000000000" pitchFamily="2" charset="0"/>
              </a:rPr>
            </a:br>
            <a:br>
              <a:rPr lang="en-US" sz="2000" b="0" cap="none" dirty="0">
                <a:latin typeface="Barlow" panose="00000500000000000000" pitchFamily="2" charset="0"/>
              </a:rPr>
            </a:br>
            <a:r>
              <a:rPr lang="en-US" sz="2000" b="0" cap="none" dirty="0">
                <a:latin typeface="Barlow" panose="00000500000000000000" pitchFamily="2" charset="0"/>
              </a:rPr>
              <a:t>8. Land Use, Urbanization, and Built Environments in a Changing Climate for Healthy Cities.</a:t>
            </a:r>
            <a:br>
              <a:rPr lang="en-GB" sz="2000" b="0" cap="none" dirty="0">
                <a:latin typeface="Barlow" panose="00000500000000000000" pitchFamily="2" charset="0"/>
              </a:rPr>
            </a:br>
            <a:br>
              <a:rPr lang="en-GB" sz="2000" b="0" cap="none" dirty="0">
                <a:latin typeface="Barlow" panose="00000500000000000000" pitchFamily="2" charset="0"/>
              </a:rPr>
            </a:br>
            <a:r>
              <a:rPr lang="en-GB" sz="2000" b="0" cap="none" dirty="0">
                <a:latin typeface="Barlow" panose="00000500000000000000" pitchFamily="2" charset="0"/>
              </a:rPr>
              <a:t>9. T</a:t>
            </a:r>
            <a:r>
              <a:rPr lang="en-US" sz="1800" b="0" cap="none" dirty="0" err="1">
                <a:latin typeface="Barlow" panose="00000500000000000000" pitchFamily="2" charset="0"/>
              </a:rPr>
              <a:t>echnological</a:t>
            </a:r>
            <a:r>
              <a:rPr lang="en-US" sz="2000" b="0" cap="none" dirty="0">
                <a:latin typeface="Barlow" panose="00000500000000000000" pitchFamily="2" charset="0"/>
              </a:rPr>
              <a:t> Innovations and Digital Solutions for Climate, Environment, and Health.</a:t>
            </a:r>
            <a:br>
              <a:rPr lang="en-GB" sz="1600" b="0" cap="none" dirty="0">
                <a:latin typeface="Barlow" panose="00000500000000000000" pitchFamily="2" charset="0"/>
              </a:rPr>
            </a:br>
            <a:endParaRPr lang="en-GB" sz="1600" b="0" cap="none" dirty="0">
              <a:latin typeface="Barlow" panose="00000500000000000000" pitchFamily="2" charset="0"/>
            </a:endParaRPr>
          </a:p>
        </p:txBody>
      </p:sp>
    </p:spTree>
    <p:extLst>
      <p:ext uri="{BB962C8B-B14F-4D97-AF65-F5344CB8AC3E}">
        <p14:creationId xmlns:p14="http://schemas.microsoft.com/office/powerpoint/2010/main" val="150075171"/>
      </p:ext>
    </p:extLst>
  </p:cSld>
  <p:clrMapOvr>
    <a:masterClrMapping/>
  </p:clrMapOvr>
</p:sld>
</file>

<file path=ppt/theme/theme1.xml><?xml version="1.0" encoding="utf-8"?>
<a:theme xmlns:a="http://schemas.openxmlformats.org/drawingml/2006/main" name="Theme2">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2000"/>
          </a:lnSpc>
          <a:spcBef>
            <a:spcPts val="400"/>
          </a:spcBef>
          <a:spcAft>
            <a:spcPts val="400"/>
          </a:spcAft>
          <a:defRPr sz="2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defRPr sz="2400" dirty="0" err="1" smtClean="0">
            <a:solidFill>
              <a:schemeClr val="tx1"/>
            </a:solidFill>
          </a:defRPr>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EN_presentation_recovered.potx" id="{41255400-DA43-4DCB-A59B-9BBEC46D12E1}" vid="{B9387645-FFF9-4286-9641-A09DCE5FD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1731</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Barlow</vt:lpstr>
      <vt:lpstr>Calibri</vt:lpstr>
      <vt:lpstr>Wingdings 2</vt:lpstr>
      <vt:lpstr>Theme2</vt:lpstr>
      <vt:lpstr>Pan-African Conference on Environment, Climate Change and Health: Science to Policy </vt:lpstr>
      <vt:lpstr>Theme:</vt:lpstr>
      <vt:lpstr>The conference serves as:  1. The 4th  climate and health, science to policy conference by CHANCE network   2. The 2nd  ARIN international climate and health and conference.  3. The 4th health and climate change scientific conference  by ministry of health and KEMRI.   4. The inaugural national environment conference by ministry of environment, climate change and forestry (MOECC&amp;F) and the national environment management authority (NEMA) </vt:lpstr>
      <vt:lpstr>Convenors:  </vt:lpstr>
      <vt:lpstr>Environment, Climate Change &amp; Health in Africa: The urgency for action.  - Developing countries, especially in Africa, are disproportionately impacted by climate change.  - Vulnerable populations face worsening health, food insecurity, and economic instability.  - Environmental issues like rising temperatures, erratic rainfall, and pollution drive disease outbreaks (e.g., Malaria, Cholera, Dengue).  - Kenya faces intensifying climate-related health and socio-economic challenges.  - There is an urgent need to translate scientific evidence into policies and action.  - Stronger multisectoral collaboration and knowledge exchange are critical for effective adaptation and mitigation.  </vt:lpstr>
      <vt:lpstr>Building on a strong foundation of science-policy engagement  - Builds on prior CHANCE conferences: Pretoria (2022), Gaborone (2023), Harare (2024)  - Builds on ARIN's 2024 climate &amp; health conference (transdisciplinary research focus)  - Leverages Kenya's ministry of health &amp; KEMRI experience (Nairobi 2019, Kwale 2023, Machakos 2024)  - Brings together researchers, policymakers, private sector, donors &amp; civil society  - Focus areas: science-policy translation, innovation showcase, capacity building  - Promotes best practices for climate action, health resilience &amp; economic growth  - Includes community-led orgs to uplift climate-health literacy &amp; indigenous knowledge   </vt:lpstr>
      <vt:lpstr>Why this conference matters: from conversation to action  - Drives measurable impact: moves beyond dialogue to trackable commitments and real-world implementation.  - Launches research-policy labs: virtual labs where policymakers &amp; researchers co-develop solutions to climate-health challenges.  - Builds long-term partnerships: fosters a lasting ecosystem of science-policy-innovation collaborations.  - Tracks policy progress: reviews outcomes from past conferences (MoH, ARIN, CHANCE, KEMRI, etc.) To inform the 2025 state of evidence report on Environment, Climate Change and Health in Africa.  - Establishes a TWG: drives integration of health into environment and Climate Change policies, NDCs, and  CoPs.  - Strengthens financing &amp; civil society alliances: supports joint advocacy and mobilization toward COP30–COP32, UNCBD COP16, UNCCD COP17.  - Shapes future agendas, e.g CHAC 2026, CoP 32, biennial national environment conference, and post-CoP implementation plans.  - Welcomes global partners: engages actors like UNEP, AGNs, and innovators to build skills for integrating health in climate negotiations. </vt:lpstr>
      <vt:lpstr>PowerPoint Presentation</vt:lpstr>
      <vt:lpstr>Scientific Tracks (Abstract Submissions Deadline Extended from from August 3rd August to 10th August)   1. Evidence and Interventions for Infectious Diseases.  2. Extreme heat risks and management.   3. Transdisciplinary Approaches for Climate- Resilient Environmental and Health Systems.  4. Nature, Ecosystems, and Sustainable Economies for Health and Wellbeing.  5. Equity, Ethics, Justice, and Inclusive Adaptation in the Environment–Climate–Health Nexus.  6. Governance, Leadership, Cross-Sector Collaboration, and Policy for Integrated Environment- Climate change and Health action  7. Climate Finance for Health and Environmental Adaptation and Resilience  8. Land Use, Urbanization, and Built Environments in a Changing Climate for Healthy Cities.  9. Technological Innovations and Digital Solutions for Climate, Environment, and Health. </vt:lpstr>
      <vt:lpstr> Sponsorship Packages</vt:lpstr>
      <vt:lpstr> Additional Sponsorship packages and Conference experience</vt:lpstr>
      <vt:lpstr>Conference experience Sponsorship Packages</vt:lpstr>
      <vt:lpstr> Sponsors &amp; Partners </vt:lpstr>
      <vt:lpstr>Why technically support/sponsor this conference? - Be visibly aligned with Africa's foremost platform tackling the urgent intersections of climate change, health, and development.  - Engage with ministers, UN agencies, development banks, and leading scientists influencing national and continental agendas.  - Gain widespread brand exposure through multi-channel marketing; including websites, social media, mobile app, signage, and the final conference report.  - Contribute thought leadership in plenaries, side events, and exclusive hosted sessions—driving real science-to-policy impact.  - Showcase your organization’s contribution to achieving the sustainable development goals.  - Build partnerships with a diverse community of funders, researchers, civil society, and the private sector committed to co-developing solutions for africa’s climate and health challenges.  - Your sponsorship directly enables grassroots leaders, youth, and community-based actors from underserved regions to take part.  -Beyond a single event, your support strengthens a growing movement driving transformative action across africa’s climate and health landscape.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Lenovo</dc:creator>
  <cp:lastModifiedBy>Ann .S.W. Irungu</cp:lastModifiedBy>
  <cp:revision>166</cp:revision>
  <dcterms:created xsi:type="dcterms:W3CDTF">2024-02-27T10:18:00Z</dcterms:created>
  <dcterms:modified xsi:type="dcterms:W3CDTF">2025-08-07T13:27:00Z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B71489DEE0F24F9AB9FB7C799979835B_13</vt:lpwstr>
  </property>
  <property fmtid="{D5CDD505-2E9C-101B-9397-08002B2CF9AE}" pid="3" name="KSOProductBuildVer">
    <vt:lpwstr>1033-12.2.0.19805</vt:lpwstr>
  </property>
</Properties>
</file>